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5" r:id="rId5"/>
  </p:sldMasterIdLst>
  <p:notesMasterIdLst>
    <p:notesMasterId r:id="rId28"/>
  </p:notesMasterIdLst>
  <p:sldIdLst>
    <p:sldId id="408" r:id="rId6"/>
    <p:sldId id="2145707295" r:id="rId7"/>
    <p:sldId id="2145707292" r:id="rId8"/>
    <p:sldId id="2145707034" r:id="rId9"/>
    <p:sldId id="256" r:id="rId10"/>
    <p:sldId id="2145707202" r:id="rId11"/>
    <p:sldId id="2145707352" r:id="rId12"/>
    <p:sldId id="2145707359" r:id="rId13"/>
    <p:sldId id="2145707360" r:id="rId14"/>
    <p:sldId id="2145707319" r:id="rId15"/>
    <p:sldId id="2145707361" r:id="rId16"/>
    <p:sldId id="409" r:id="rId17"/>
    <p:sldId id="410" r:id="rId18"/>
    <p:sldId id="411" r:id="rId19"/>
    <p:sldId id="2145707354" r:id="rId20"/>
    <p:sldId id="2145707353" r:id="rId21"/>
    <p:sldId id="2145707355" r:id="rId22"/>
    <p:sldId id="2145707356" r:id="rId23"/>
    <p:sldId id="2145707357" r:id="rId24"/>
    <p:sldId id="2145707358" r:id="rId25"/>
    <p:sldId id="412" r:id="rId26"/>
    <p:sldId id="2145707362" r:id="rId27"/>
  </p:sldIdLst>
  <p:sldSz cx="12192000" cy="6858000"/>
  <p:notesSz cx="6858000" cy="9144000"/>
  <p:defaultTextStyle>
    <a:defPPr>
      <a:defRPr lang="en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087"/>
    <a:srgbClr val="0B6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53BAA0-2274-414D-9106-98CADAFDA030}" v="38" dt="2025-09-22T12:51:32.1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9903" autoAdjust="0"/>
  </p:normalViewPr>
  <p:slideViewPr>
    <p:cSldViewPr snapToGrid="0">
      <p:cViewPr varScale="1">
        <p:scale>
          <a:sx n="111" d="100"/>
          <a:sy n="111" d="100"/>
        </p:scale>
        <p:origin x="2226" y="102"/>
      </p:cViewPr>
      <p:guideLst/>
    </p:cSldViewPr>
  </p:slideViewPr>
  <p:notesTextViewPr>
    <p:cViewPr>
      <p:scale>
        <a:sx n="60" d="100"/>
        <a:sy n="60" d="100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 Mark" userId="eb5414cc-1c74-472c-9091-e09ab0705b16" providerId="ADAL" clId="{BB53BAA0-2274-414D-9106-98CADAFDA030}"/>
    <pc:docChg chg="undo custSel addSld modSld sldOrd">
      <pc:chgData name="Aleks Mark" userId="eb5414cc-1c74-472c-9091-e09ab0705b16" providerId="ADAL" clId="{BB53BAA0-2274-414D-9106-98CADAFDA030}" dt="2025-09-22T12:55:08.476" v="1542"/>
      <pc:docMkLst>
        <pc:docMk/>
      </pc:docMkLst>
      <pc:sldChg chg="modSp add mod">
        <pc:chgData name="Aleks Mark" userId="eb5414cc-1c74-472c-9091-e09ab0705b16" providerId="ADAL" clId="{BB53BAA0-2274-414D-9106-98CADAFDA030}" dt="2025-09-22T11:38:42.636" v="850" actId="20577"/>
        <pc:sldMkLst>
          <pc:docMk/>
          <pc:sldMk cId="2712487284" sldId="256"/>
        </pc:sldMkLst>
        <pc:spChg chg="mod">
          <ac:chgData name="Aleks Mark" userId="eb5414cc-1c74-472c-9091-e09ab0705b16" providerId="ADAL" clId="{BB53BAA0-2274-414D-9106-98CADAFDA030}" dt="2025-09-22T11:38:42.636" v="850" actId="20577"/>
          <ac:spMkLst>
            <pc:docMk/>
            <pc:sldMk cId="2712487284" sldId="256"/>
            <ac:spMk id="3" creationId="{A45CCC81-749F-8876-859E-CAF597E1BD2B}"/>
          </ac:spMkLst>
        </pc:spChg>
      </pc:sldChg>
      <pc:sldChg chg="modSp mod">
        <pc:chgData name="Aleks Mark" userId="eb5414cc-1c74-472c-9091-e09ab0705b16" providerId="ADAL" clId="{BB53BAA0-2274-414D-9106-98CADAFDA030}" dt="2025-09-22T12:53:56.077" v="1538" actId="20577"/>
        <pc:sldMkLst>
          <pc:docMk/>
          <pc:sldMk cId="1306326517" sldId="408"/>
        </pc:sldMkLst>
        <pc:spChg chg="mod">
          <ac:chgData name="Aleks Mark" userId="eb5414cc-1c74-472c-9091-e09ab0705b16" providerId="ADAL" clId="{BB53BAA0-2274-414D-9106-98CADAFDA030}" dt="2025-09-22T12:53:56.077" v="1538" actId="20577"/>
          <ac:spMkLst>
            <pc:docMk/>
            <pc:sldMk cId="1306326517" sldId="408"/>
            <ac:spMk id="3" creationId="{DAF87673-9CF4-9118-D9E0-319FB52DAAF4}"/>
          </ac:spMkLst>
        </pc:spChg>
      </pc:sldChg>
      <pc:sldChg chg="modSp mod ord">
        <pc:chgData name="Aleks Mark" userId="eb5414cc-1c74-472c-9091-e09ab0705b16" providerId="ADAL" clId="{BB53BAA0-2274-414D-9106-98CADAFDA030}" dt="2025-09-22T11:52:31.510" v="852" actId="27636"/>
        <pc:sldMkLst>
          <pc:docMk/>
          <pc:sldMk cId="2134042125" sldId="409"/>
        </pc:sldMkLst>
        <pc:spChg chg="mod">
          <ac:chgData name="Aleks Mark" userId="eb5414cc-1c74-472c-9091-e09ab0705b16" providerId="ADAL" clId="{BB53BAA0-2274-414D-9106-98CADAFDA030}" dt="2025-09-22T11:52:31.510" v="852" actId="27636"/>
          <ac:spMkLst>
            <pc:docMk/>
            <pc:sldMk cId="2134042125" sldId="409"/>
            <ac:spMk id="6" creationId="{11C0DD35-8F2B-0B6E-51F3-E3AC9F943A4C}"/>
          </ac:spMkLst>
        </pc:spChg>
      </pc:sldChg>
      <pc:sldChg chg="modSp mod">
        <pc:chgData name="Aleks Mark" userId="eb5414cc-1c74-472c-9091-e09ab0705b16" providerId="ADAL" clId="{BB53BAA0-2274-414D-9106-98CADAFDA030}" dt="2025-09-22T11:55:08.709" v="886" actId="27636"/>
        <pc:sldMkLst>
          <pc:docMk/>
          <pc:sldMk cId="65180927" sldId="410"/>
        </pc:sldMkLst>
        <pc:spChg chg="mod">
          <ac:chgData name="Aleks Mark" userId="eb5414cc-1c74-472c-9091-e09ab0705b16" providerId="ADAL" clId="{BB53BAA0-2274-414D-9106-98CADAFDA030}" dt="2025-09-22T11:53:43.616" v="873" actId="20577"/>
          <ac:spMkLst>
            <pc:docMk/>
            <pc:sldMk cId="65180927" sldId="410"/>
            <ac:spMk id="2" creationId="{36F036F2-9030-D22C-84D5-931F6287D2DD}"/>
          </ac:spMkLst>
        </pc:spChg>
        <pc:spChg chg="mod">
          <ac:chgData name="Aleks Mark" userId="eb5414cc-1c74-472c-9091-e09ab0705b16" providerId="ADAL" clId="{BB53BAA0-2274-414D-9106-98CADAFDA030}" dt="2025-09-22T11:55:08.709" v="886" actId="27636"/>
          <ac:spMkLst>
            <pc:docMk/>
            <pc:sldMk cId="65180927" sldId="410"/>
            <ac:spMk id="3" creationId="{B0B7CD43-3997-E218-A3D0-A1C7DF040E2F}"/>
          </ac:spMkLst>
        </pc:spChg>
      </pc:sldChg>
      <pc:sldChg chg="addSp delSp modSp mod modClrScheme chgLayout">
        <pc:chgData name="Aleks Mark" userId="eb5414cc-1c74-472c-9091-e09ab0705b16" providerId="ADAL" clId="{BB53BAA0-2274-414D-9106-98CADAFDA030}" dt="2025-09-22T10:00:46.681" v="522" actId="20577"/>
        <pc:sldMkLst>
          <pc:docMk/>
          <pc:sldMk cId="3632744043" sldId="411"/>
        </pc:sldMkLst>
        <pc:spChg chg="mod ord">
          <ac:chgData name="Aleks Mark" userId="eb5414cc-1c74-472c-9091-e09ab0705b16" providerId="ADAL" clId="{BB53BAA0-2274-414D-9106-98CADAFDA030}" dt="2025-09-22T10:00:46.681" v="522" actId="20577"/>
          <ac:spMkLst>
            <pc:docMk/>
            <pc:sldMk cId="3632744043" sldId="411"/>
            <ac:spMk id="2" creationId="{B1296832-E246-68FC-D79B-95858857B2B9}"/>
          </ac:spMkLst>
        </pc:spChg>
        <pc:spChg chg="del mod ord">
          <ac:chgData name="Aleks Mark" userId="eb5414cc-1c74-472c-9091-e09ab0705b16" providerId="ADAL" clId="{BB53BAA0-2274-414D-9106-98CADAFDA030}" dt="2025-09-22T09:38:30.009" v="283" actId="700"/>
          <ac:spMkLst>
            <pc:docMk/>
            <pc:sldMk cId="3632744043" sldId="411"/>
            <ac:spMk id="3" creationId="{22565774-9354-7545-70E5-DDC8B4891B7C}"/>
          </ac:spMkLst>
        </pc:spChg>
        <pc:spChg chg="mod ord">
          <ac:chgData name="Aleks Mark" userId="eb5414cc-1c74-472c-9091-e09ab0705b16" providerId="ADAL" clId="{BB53BAA0-2274-414D-9106-98CADAFDA030}" dt="2025-09-22T09:38:30.009" v="283" actId="700"/>
          <ac:spMkLst>
            <pc:docMk/>
            <pc:sldMk cId="3632744043" sldId="411"/>
            <ac:spMk id="4" creationId="{48BD8814-6632-DEA5-5CDB-36042691D78B}"/>
          </ac:spMkLst>
        </pc:spChg>
        <pc:spChg chg="add del mod ord">
          <ac:chgData name="Aleks Mark" userId="eb5414cc-1c74-472c-9091-e09ab0705b16" providerId="ADAL" clId="{BB53BAA0-2274-414D-9106-98CADAFDA030}" dt="2025-09-22T09:38:32.954" v="284" actId="478"/>
          <ac:spMkLst>
            <pc:docMk/>
            <pc:sldMk cId="3632744043" sldId="411"/>
            <ac:spMk id="5" creationId="{E938288C-6D55-8DAE-2052-19B30E634F72}"/>
          </ac:spMkLst>
        </pc:spChg>
      </pc:sldChg>
      <pc:sldChg chg="modSp mod">
        <pc:chgData name="Aleks Mark" userId="eb5414cc-1c74-472c-9091-e09ab0705b16" providerId="ADAL" clId="{BB53BAA0-2274-414D-9106-98CADAFDA030}" dt="2025-09-22T10:11:25.082" v="788" actId="20577"/>
        <pc:sldMkLst>
          <pc:docMk/>
          <pc:sldMk cId="3567753325" sldId="412"/>
        </pc:sldMkLst>
        <pc:spChg chg="mod">
          <ac:chgData name="Aleks Mark" userId="eb5414cc-1c74-472c-9091-e09ab0705b16" providerId="ADAL" clId="{BB53BAA0-2274-414D-9106-98CADAFDA030}" dt="2025-09-22T09:51:26.572" v="394" actId="20577"/>
          <ac:spMkLst>
            <pc:docMk/>
            <pc:sldMk cId="3567753325" sldId="412"/>
            <ac:spMk id="2" creationId="{21AC93D9-812A-A6CD-A992-AB8FFAA9771C}"/>
          </ac:spMkLst>
        </pc:spChg>
        <pc:spChg chg="mod">
          <ac:chgData name="Aleks Mark" userId="eb5414cc-1c74-472c-9091-e09ab0705b16" providerId="ADAL" clId="{BB53BAA0-2274-414D-9106-98CADAFDA030}" dt="2025-09-22T10:11:25.082" v="788" actId="20577"/>
          <ac:spMkLst>
            <pc:docMk/>
            <pc:sldMk cId="3567753325" sldId="412"/>
            <ac:spMk id="3" creationId="{CEC29EB3-7723-5038-9EAD-C701219D4F41}"/>
          </ac:spMkLst>
        </pc:spChg>
      </pc:sldChg>
      <pc:sldChg chg="add">
        <pc:chgData name="Aleks Mark" userId="eb5414cc-1c74-472c-9091-e09ab0705b16" providerId="ADAL" clId="{BB53BAA0-2274-414D-9106-98CADAFDA030}" dt="2025-09-22T09:20:54.330" v="117"/>
        <pc:sldMkLst>
          <pc:docMk/>
          <pc:sldMk cId="729371638" sldId="2145707034"/>
        </pc:sldMkLst>
      </pc:sldChg>
      <pc:sldChg chg="add">
        <pc:chgData name="Aleks Mark" userId="eb5414cc-1c74-472c-9091-e09ab0705b16" providerId="ADAL" clId="{BB53BAA0-2274-414D-9106-98CADAFDA030}" dt="2025-09-22T09:22:51.621" v="124"/>
        <pc:sldMkLst>
          <pc:docMk/>
          <pc:sldMk cId="1109700223" sldId="2145707202"/>
        </pc:sldMkLst>
      </pc:sldChg>
      <pc:sldChg chg="add ord">
        <pc:chgData name="Aleks Mark" userId="eb5414cc-1c74-472c-9091-e09ab0705b16" providerId="ADAL" clId="{BB53BAA0-2274-414D-9106-98CADAFDA030}" dt="2025-09-22T12:55:08.476" v="1542"/>
        <pc:sldMkLst>
          <pc:docMk/>
          <pc:sldMk cId="2033948693" sldId="2145707292"/>
        </pc:sldMkLst>
      </pc:sldChg>
      <pc:sldChg chg="modSp add mod ord">
        <pc:chgData name="Aleks Mark" userId="eb5414cc-1c74-472c-9091-e09ab0705b16" providerId="ADAL" clId="{BB53BAA0-2274-414D-9106-98CADAFDA030}" dt="2025-09-22T12:55:04.094" v="1540"/>
        <pc:sldMkLst>
          <pc:docMk/>
          <pc:sldMk cId="2889148190" sldId="2145707295"/>
        </pc:sldMkLst>
        <pc:spChg chg="mod">
          <ac:chgData name="Aleks Mark" userId="eb5414cc-1c74-472c-9091-e09ab0705b16" providerId="ADAL" clId="{BB53BAA0-2274-414D-9106-98CADAFDA030}" dt="2025-09-22T09:21:25.992" v="121" actId="207"/>
          <ac:spMkLst>
            <pc:docMk/>
            <pc:sldMk cId="2889148190" sldId="2145707295"/>
            <ac:spMk id="7" creationId="{1AE37EC5-84BB-3E62-EDEF-BBDB6AC02DA5}"/>
          </ac:spMkLst>
        </pc:spChg>
      </pc:sldChg>
      <pc:sldChg chg="add">
        <pc:chgData name="Aleks Mark" userId="eb5414cc-1c74-472c-9091-e09ab0705b16" providerId="ADAL" clId="{BB53BAA0-2274-414D-9106-98CADAFDA030}" dt="2025-09-22T09:59:54.796" v="489"/>
        <pc:sldMkLst>
          <pc:docMk/>
          <pc:sldMk cId="1822051567" sldId="2145707319"/>
        </pc:sldMkLst>
      </pc:sldChg>
      <pc:sldChg chg="add">
        <pc:chgData name="Aleks Mark" userId="eb5414cc-1c74-472c-9091-e09ab0705b16" providerId="ADAL" clId="{BB53BAA0-2274-414D-9106-98CADAFDA030}" dt="2025-09-22T09:23:13.103" v="127"/>
        <pc:sldMkLst>
          <pc:docMk/>
          <pc:sldMk cId="1576585574" sldId="2145707352"/>
        </pc:sldMkLst>
      </pc:sldChg>
      <pc:sldChg chg="modSp add mod">
        <pc:chgData name="Aleks Mark" userId="eb5414cc-1c74-472c-9091-e09ab0705b16" providerId="ADAL" clId="{BB53BAA0-2274-414D-9106-98CADAFDA030}" dt="2025-09-22T12:48:49.897" v="1245" actId="20577"/>
        <pc:sldMkLst>
          <pc:docMk/>
          <pc:sldMk cId="3506243332" sldId="2145707353"/>
        </pc:sldMkLst>
        <pc:spChg chg="mod">
          <ac:chgData name="Aleks Mark" userId="eb5414cc-1c74-472c-9091-e09ab0705b16" providerId="ADAL" clId="{BB53BAA0-2274-414D-9106-98CADAFDA030}" dt="2025-09-22T09:39:59.258" v="305"/>
          <ac:spMkLst>
            <pc:docMk/>
            <pc:sldMk cId="3506243332" sldId="2145707353"/>
            <ac:spMk id="2" creationId="{D97D76BC-D71C-B802-C1C8-9D77541EC484}"/>
          </ac:spMkLst>
        </pc:spChg>
        <pc:spChg chg="mod">
          <ac:chgData name="Aleks Mark" userId="eb5414cc-1c74-472c-9091-e09ab0705b16" providerId="ADAL" clId="{BB53BAA0-2274-414D-9106-98CADAFDA030}" dt="2025-09-22T12:48:49.897" v="1245" actId="20577"/>
          <ac:spMkLst>
            <pc:docMk/>
            <pc:sldMk cId="3506243332" sldId="2145707353"/>
            <ac:spMk id="3" creationId="{3B1BE9FB-A1F6-7CAD-9D71-7C2A5B370DDF}"/>
          </ac:spMkLst>
        </pc:spChg>
      </pc:sldChg>
      <pc:sldChg chg="modSp add mod">
        <pc:chgData name="Aleks Mark" userId="eb5414cc-1c74-472c-9091-e09ab0705b16" providerId="ADAL" clId="{BB53BAA0-2274-414D-9106-98CADAFDA030}" dt="2025-09-22T12:47:46.502" v="1145" actId="27636"/>
        <pc:sldMkLst>
          <pc:docMk/>
          <pc:sldMk cId="1516478476" sldId="2145707354"/>
        </pc:sldMkLst>
        <pc:spChg chg="mod">
          <ac:chgData name="Aleks Mark" userId="eb5414cc-1c74-472c-9091-e09ab0705b16" providerId="ADAL" clId="{BB53BAA0-2274-414D-9106-98CADAFDA030}" dt="2025-09-22T09:38:43.194" v="287" actId="20577"/>
          <ac:spMkLst>
            <pc:docMk/>
            <pc:sldMk cId="1516478476" sldId="2145707354"/>
            <ac:spMk id="2" creationId="{6859DF63-D3F8-46E5-64F4-16902501A187}"/>
          </ac:spMkLst>
        </pc:spChg>
        <pc:spChg chg="mod">
          <ac:chgData name="Aleks Mark" userId="eb5414cc-1c74-472c-9091-e09ab0705b16" providerId="ADAL" clId="{BB53BAA0-2274-414D-9106-98CADAFDA030}" dt="2025-09-22T12:47:46.502" v="1145" actId="27636"/>
          <ac:spMkLst>
            <pc:docMk/>
            <pc:sldMk cId="1516478476" sldId="2145707354"/>
            <ac:spMk id="3" creationId="{E3E7E2A4-3131-343F-9B0A-AB5AFAFAD3EB}"/>
          </ac:spMkLst>
        </pc:spChg>
      </pc:sldChg>
      <pc:sldChg chg="modSp add mod">
        <pc:chgData name="Aleks Mark" userId="eb5414cc-1c74-472c-9091-e09ab0705b16" providerId="ADAL" clId="{BB53BAA0-2274-414D-9106-98CADAFDA030}" dt="2025-09-22T12:51:00.067" v="1414" actId="27636"/>
        <pc:sldMkLst>
          <pc:docMk/>
          <pc:sldMk cId="1493308902" sldId="2145707355"/>
        </pc:sldMkLst>
        <pc:spChg chg="mod">
          <ac:chgData name="Aleks Mark" userId="eb5414cc-1c74-472c-9091-e09ab0705b16" providerId="ADAL" clId="{BB53BAA0-2274-414D-9106-98CADAFDA030}" dt="2025-09-22T09:43:27.860" v="321"/>
          <ac:spMkLst>
            <pc:docMk/>
            <pc:sldMk cId="1493308902" sldId="2145707355"/>
            <ac:spMk id="2" creationId="{4077E406-A85B-B92A-4386-E11D3DE42390}"/>
          </ac:spMkLst>
        </pc:spChg>
        <pc:spChg chg="mod">
          <ac:chgData name="Aleks Mark" userId="eb5414cc-1c74-472c-9091-e09ab0705b16" providerId="ADAL" clId="{BB53BAA0-2274-414D-9106-98CADAFDA030}" dt="2025-09-22T12:51:00.067" v="1414" actId="27636"/>
          <ac:spMkLst>
            <pc:docMk/>
            <pc:sldMk cId="1493308902" sldId="2145707355"/>
            <ac:spMk id="3" creationId="{7EDD35F0-788D-9D9D-8AEF-23D4F4042977}"/>
          </ac:spMkLst>
        </pc:spChg>
      </pc:sldChg>
      <pc:sldChg chg="modSp add mod">
        <pc:chgData name="Aleks Mark" userId="eb5414cc-1c74-472c-9091-e09ab0705b16" providerId="ADAL" clId="{BB53BAA0-2274-414D-9106-98CADAFDA030}" dt="2025-09-22T12:51:39.215" v="1427" actId="20577"/>
        <pc:sldMkLst>
          <pc:docMk/>
          <pc:sldMk cId="678931753" sldId="2145707356"/>
        </pc:sldMkLst>
        <pc:spChg chg="mod">
          <ac:chgData name="Aleks Mark" userId="eb5414cc-1c74-472c-9091-e09ab0705b16" providerId="ADAL" clId="{BB53BAA0-2274-414D-9106-98CADAFDA030}" dt="2025-09-22T09:45:04.711" v="336"/>
          <ac:spMkLst>
            <pc:docMk/>
            <pc:sldMk cId="678931753" sldId="2145707356"/>
            <ac:spMk id="2" creationId="{803AB881-636B-C6AC-E8BF-8E66D2A41533}"/>
          </ac:spMkLst>
        </pc:spChg>
        <pc:spChg chg="mod">
          <ac:chgData name="Aleks Mark" userId="eb5414cc-1c74-472c-9091-e09ab0705b16" providerId="ADAL" clId="{BB53BAA0-2274-414D-9106-98CADAFDA030}" dt="2025-09-22T12:51:39.215" v="1427" actId="20577"/>
          <ac:spMkLst>
            <pc:docMk/>
            <pc:sldMk cId="678931753" sldId="2145707356"/>
            <ac:spMk id="3" creationId="{03D2759C-96D4-8060-1848-94BF1C09063E}"/>
          </ac:spMkLst>
        </pc:spChg>
      </pc:sldChg>
      <pc:sldChg chg="modSp add mod">
        <pc:chgData name="Aleks Mark" userId="eb5414cc-1c74-472c-9091-e09ab0705b16" providerId="ADAL" clId="{BB53BAA0-2274-414D-9106-98CADAFDA030}" dt="2025-09-22T12:51:58.612" v="1432" actId="20577"/>
        <pc:sldMkLst>
          <pc:docMk/>
          <pc:sldMk cId="3095262537" sldId="2145707357"/>
        </pc:sldMkLst>
        <pc:spChg chg="mod">
          <ac:chgData name="Aleks Mark" userId="eb5414cc-1c74-472c-9091-e09ab0705b16" providerId="ADAL" clId="{BB53BAA0-2274-414D-9106-98CADAFDA030}" dt="2025-09-22T09:48:00.254" v="346"/>
          <ac:spMkLst>
            <pc:docMk/>
            <pc:sldMk cId="3095262537" sldId="2145707357"/>
            <ac:spMk id="2" creationId="{9BDF88B7-EEA7-F961-C4ED-487D394D6D19}"/>
          </ac:spMkLst>
        </pc:spChg>
        <pc:spChg chg="mod">
          <ac:chgData name="Aleks Mark" userId="eb5414cc-1c74-472c-9091-e09ab0705b16" providerId="ADAL" clId="{BB53BAA0-2274-414D-9106-98CADAFDA030}" dt="2025-09-22T12:51:58.612" v="1432" actId="20577"/>
          <ac:spMkLst>
            <pc:docMk/>
            <pc:sldMk cId="3095262537" sldId="2145707357"/>
            <ac:spMk id="3" creationId="{87163985-0855-C036-507B-55F6476950AD}"/>
          </ac:spMkLst>
        </pc:spChg>
      </pc:sldChg>
      <pc:sldChg chg="modSp add mod">
        <pc:chgData name="Aleks Mark" userId="eb5414cc-1c74-472c-9091-e09ab0705b16" providerId="ADAL" clId="{BB53BAA0-2274-414D-9106-98CADAFDA030}" dt="2025-09-22T12:52:45.837" v="1474" actId="20577"/>
        <pc:sldMkLst>
          <pc:docMk/>
          <pc:sldMk cId="3689685400" sldId="2145707358"/>
        </pc:sldMkLst>
        <pc:spChg chg="mod">
          <ac:chgData name="Aleks Mark" userId="eb5414cc-1c74-472c-9091-e09ab0705b16" providerId="ADAL" clId="{BB53BAA0-2274-414D-9106-98CADAFDA030}" dt="2025-09-22T09:48:46.514" v="357"/>
          <ac:spMkLst>
            <pc:docMk/>
            <pc:sldMk cId="3689685400" sldId="2145707358"/>
            <ac:spMk id="2" creationId="{5E2D9F11-2BE9-8845-4166-99EE8F71FF84}"/>
          </ac:spMkLst>
        </pc:spChg>
        <pc:spChg chg="mod">
          <ac:chgData name="Aleks Mark" userId="eb5414cc-1c74-472c-9091-e09ab0705b16" providerId="ADAL" clId="{BB53BAA0-2274-414D-9106-98CADAFDA030}" dt="2025-09-22T12:52:45.837" v="1474" actId="20577"/>
          <ac:spMkLst>
            <pc:docMk/>
            <pc:sldMk cId="3689685400" sldId="2145707358"/>
            <ac:spMk id="3" creationId="{62108020-93D2-CD52-D030-036E02C4EEB2}"/>
          </ac:spMkLst>
        </pc:spChg>
      </pc:sldChg>
      <pc:sldChg chg="add modNotesTx">
        <pc:chgData name="Aleks Mark" userId="eb5414cc-1c74-472c-9091-e09ab0705b16" providerId="ADAL" clId="{BB53BAA0-2274-414D-9106-98CADAFDA030}" dt="2025-09-22T10:19:08.232" v="809" actId="20577"/>
        <pc:sldMkLst>
          <pc:docMk/>
          <pc:sldMk cId="3659415102" sldId="2145707359"/>
        </pc:sldMkLst>
      </pc:sldChg>
      <pc:sldChg chg="add">
        <pc:chgData name="Aleks Mark" userId="eb5414cc-1c74-472c-9091-e09ab0705b16" providerId="ADAL" clId="{BB53BAA0-2274-414D-9106-98CADAFDA030}" dt="2025-09-22T09:59:37.148" v="488"/>
        <pc:sldMkLst>
          <pc:docMk/>
          <pc:sldMk cId="301290938" sldId="2145707360"/>
        </pc:sldMkLst>
      </pc:sldChg>
      <pc:sldChg chg="add">
        <pc:chgData name="Aleks Mark" userId="eb5414cc-1c74-472c-9091-e09ab0705b16" providerId="ADAL" clId="{BB53BAA0-2274-414D-9106-98CADAFDA030}" dt="2025-09-22T10:00:00.349" v="490"/>
        <pc:sldMkLst>
          <pc:docMk/>
          <pc:sldMk cId="2124338365" sldId="2145707361"/>
        </pc:sldMkLst>
      </pc:sldChg>
      <pc:sldChg chg="addSp delSp modSp new mod modClrScheme chgLayout">
        <pc:chgData name="Aleks Mark" userId="eb5414cc-1c74-472c-9091-e09ab0705b16" providerId="ADAL" clId="{BB53BAA0-2274-414D-9106-98CADAFDA030}" dt="2025-09-22T10:24:55.018" v="837" actId="122"/>
        <pc:sldMkLst>
          <pc:docMk/>
          <pc:sldMk cId="423102962" sldId="2145707362"/>
        </pc:sldMkLst>
        <pc:spChg chg="del mod ord">
          <ac:chgData name="Aleks Mark" userId="eb5414cc-1c74-472c-9091-e09ab0705b16" providerId="ADAL" clId="{BB53BAA0-2274-414D-9106-98CADAFDA030}" dt="2025-09-22T10:24:38.872" v="811" actId="700"/>
          <ac:spMkLst>
            <pc:docMk/>
            <pc:sldMk cId="423102962" sldId="2145707362"/>
            <ac:spMk id="2" creationId="{E8C448BC-FE02-512C-FB5B-46DBC76FCF59}"/>
          </ac:spMkLst>
        </pc:spChg>
        <pc:spChg chg="del mod ord">
          <ac:chgData name="Aleks Mark" userId="eb5414cc-1c74-472c-9091-e09ab0705b16" providerId="ADAL" clId="{BB53BAA0-2274-414D-9106-98CADAFDA030}" dt="2025-09-22T10:24:38.872" v="811" actId="700"/>
          <ac:spMkLst>
            <pc:docMk/>
            <pc:sldMk cId="423102962" sldId="2145707362"/>
            <ac:spMk id="3" creationId="{73AC1CC0-37F1-E975-C9DC-5A318F6F5498}"/>
          </ac:spMkLst>
        </pc:spChg>
        <pc:spChg chg="mod ord">
          <ac:chgData name="Aleks Mark" userId="eb5414cc-1c74-472c-9091-e09ab0705b16" providerId="ADAL" clId="{BB53BAA0-2274-414D-9106-98CADAFDA030}" dt="2025-09-22T10:24:38.872" v="811" actId="700"/>
          <ac:spMkLst>
            <pc:docMk/>
            <pc:sldMk cId="423102962" sldId="2145707362"/>
            <ac:spMk id="4" creationId="{BBC21105-4400-2EB6-7789-6C126690CED1}"/>
          </ac:spMkLst>
        </pc:spChg>
        <pc:spChg chg="add mod ord">
          <ac:chgData name="Aleks Mark" userId="eb5414cc-1c74-472c-9091-e09ab0705b16" providerId="ADAL" clId="{BB53BAA0-2274-414D-9106-98CADAFDA030}" dt="2025-09-22T10:24:55.018" v="837" actId="122"/>
          <ac:spMkLst>
            <pc:docMk/>
            <pc:sldMk cId="423102962" sldId="2145707362"/>
            <ac:spMk id="5" creationId="{DE4AB4EC-1554-659E-B59E-6825FE1D47BC}"/>
          </ac:spMkLst>
        </pc:spChg>
        <pc:spChg chg="add del mod ord">
          <ac:chgData name="Aleks Mark" userId="eb5414cc-1c74-472c-9091-e09ab0705b16" providerId="ADAL" clId="{BB53BAA0-2274-414D-9106-98CADAFDA030}" dt="2025-09-22T10:24:50.249" v="836" actId="478"/>
          <ac:spMkLst>
            <pc:docMk/>
            <pc:sldMk cId="423102962" sldId="2145707362"/>
            <ac:spMk id="6" creationId="{91B7DDC5-FB50-6434-8BC6-75878756EF6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keskkonnaministeerium.sharepoint.com/sites/ENMAK/Shared%20Documents/General/Energiapiruka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CF5-4FB0-85F2-041B7A3FD88B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CF5-4FB0-85F2-041B7A3FD88B}"/>
              </c:ext>
            </c:extLst>
          </c:dPt>
          <c:dPt>
            <c:idx val="2"/>
            <c:bubble3D val="0"/>
            <c:spPr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CF5-4FB0-85F2-041B7A3FD88B}"/>
              </c:ext>
            </c:extLst>
          </c:dPt>
          <c:dPt>
            <c:idx val="3"/>
            <c:bubble3D val="0"/>
            <c:spPr>
              <a:solidFill>
                <a:schemeClr val="tx1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CF5-4FB0-85F2-041B7A3FD88B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CF5-4FB0-85F2-041B7A3FD88B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0CF5-4FB0-85F2-041B7A3FD88B}"/>
              </c:ext>
            </c:extLst>
          </c:dPt>
          <c:dPt>
            <c:idx val="6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0CF5-4FB0-85F2-041B7A3FD88B}"/>
              </c:ext>
            </c:extLst>
          </c:dPt>
          <c:dPt>
            <c:idx val="7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0CF5-4FB0-85F2-041B7A3FD88B}"/>
              </c:ext>
            </c:extLst>
          </c:dPt>
          <c:dLbls>
            <c:dLbl>
              <c:idx val="0"/>
              <c:layout>
                <c:manualLayout>
                  <c:x val="-7.5531187519766937E-2"/>
                  <c:y val="0.1550855745992697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bg1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CF5-4FB0-85F2-041B7A3FD88B}"/>
                </c:ext>
              </c:extLst>
            </c:dLbl>
            <c:dLbl>
              <c:idx val="1"/>
              <c:layout>
                <c:manualLayout>
                  <c:x val="-0.1079016964568099"/>
                  <c:y val="6.57938801330235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bg1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F5-4FB0-85F2-041B7A3FD88B}"/>
                </c:ext>
              </c:extLst>
            </c:dLbl>
            <c:dLbl>
              <c:idx val="2"/>
              <c:layout>
                <c:manualLayout>
                  <c:x val="-0.12138940851391124"/>
                  <c:y val="-1.40986885999336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bg1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CF5-4FB0-85F2-041B7A3FD88B}"/>
                </c:ext>
              </c:extLst>
            </c:dLbl>
            <c:dLbl>
              <c:idx val="3"/>
              <c:layout>
                <c:manualLayout>
                  <c:x val="-0.13217957815959214"/>
                  <c:y val="-0.187982514665781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bg1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CF5-4FB0-85F2-041B7A3FD88B}"/>
                </c:ext>
              </c:extLst>
            </c:dLbl>
            <c:dLbl>
              <c:idx val="4"/>
              <c:layout>
                <c:manualLayout>
                  <c:x val="5.5555555555555297E-3"/>
                  <c:y val="7.87037037037037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tx2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CF5-4FB0-85F2-041B7A3FD88B}"/>
                </c:ext>
              </c:extLst>
            </c:dLbl>
            <c:dLbl>
              <c:idx val="5"/>
              <c:layout>
                <c:manualLayout>
                  <c:x val="-2.9672966525622749E-2"/>
                  <c:y val="-5.63947543997344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tx2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CF5-4FB0-85F2-041B7A3FD88B}"/>
                </c:ext>
              </c:extLst>
            </c:dLbl>
            <c:dLbl>
              <c:idx val="6"/>
              <c:layout>
                <c:manualLayout>
                  <c:x val="0.16724762950805541"/>
                  <c:y val="5.63947543997345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bg1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CF5-4FB0-85F2-041B7A3FD88B}"/>
                </c:ext>
              </c:extLst>
            </c:dLbl>
            <c:dLbl>
              <c:idx val="7"/>
              <c:layout>
                <c:manualLayout>
                  <c:x val="-0.11685770356061344"/>
                  <c:y val="7.112858114155204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tx2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2779300721277431"/>
                      <c:h val="0.166364516161551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0CF5-4FB0-85F2-041B7A3FD8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spc="0" baseline="0">
                    <a:solidFill>
                      <a:schemeClr val="tx2"/>
                    </a:solidFill>
                    <a:latin typeface="Roboto Condensed Light" panose="02000000000000000000" pitchFamily="2" charset="0"/>
                    <a:ea typeface="Roboto Condensed Light" panose="02000000000000000000" pitchFamily="2" charset="0"/>
                    <a:cs typeface="Roboto Condensed Light" panose="02000000000000000000" pitchFamily="2" charset="0"/>
                  </a:defRPr>
                </a:pPr>
                <a:endParaRPr lang="et-EE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'Pirukas ENERG WEM apr 2025'!$L$26:$L$33</c:f>
              <c:strCache>
                <c:ptCount val="8"/>
                <c:pt idx="0">
                  <c:v>Põlevkivi</c:v>
                </c:pt>
                <c:pt idx="1">
                  <c:v>Uttegaas</c:v>
                </c:pt>
                <c:pt idx="2">
                  <c:v>Maagaas</c:v>
                </c:pt>
                <c:pt idx="3">
                  <c:v>Fossiilsed transpordikütused</c:v>
                </c:pt>
                <c:pt idx="4">
                  <c:v>Tuuleenergia</c:v>
                </c:pt>
                <c:pt idx="5">
                  <c:v>Päikeseenergia</c:v>
                </c:pt>
                <c:pt idx="6">
                  <c:v>Biomass </c:v>
                </c:pt>
                <c:pt idx="7">
                  <c:v>Alternatiivkütused  transpordis</c:v>
                </c:pt>
              </c:strCache>
            </c:strRef>
          </c:cat>
          <c:val>
            <c:numRef>
              <c:f>'Pirukas ENERG WEM apr 2025'!$M$26:$M$33</c:f>
              <c:numCache>
                <c:formatCode>_-* #\ ##0_-;\-* #\ ##0_-;_-* "-"??_-;_-@_-</c:formatCode>
                <c:ptCount val="8"/>
                <c:pt idx="0">
                  <c:v>5645.5635153121384</c:v>
                </c:pt>
                <c:pt idx="1">
                  <c:v>3439</c:v>
                </c:pt>
                <c:pt idx="2">
                  <c:v>2846</c:v>
                </c:pt>
                <c:pt idx="3">
                  <c:v>10130</c:v>
                </c:pt>
                <c:pt idx="4">
                  <c:v>684</c:v>
                </c:pt>
                <c:pt idx="5">
                  <c:v>693</c:v>
                </c:pt>
                <c:pt idx="6">
                  <c:v>14329</c:v>
                </c:pt>
                <c:pt idx="7">
                  <c:v>508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CF5-4FB0-85F2-041B7A3FD88B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Roboto Condensed Light" panose="02000000000000000000" pitchFamily="2" charset="0"/>
          <a:ea typeface="Roboto Condensed Light" panose="02000000000000000000" pitchFamily="2" charset="0"/>
          <a:cs typeface="Roboto Condensed Light" panose="02000000000000000000" pitchFamily="2" charset="0"/>
        </a:defRPr>
      </a:pPr>
      <a:endParaRPr lang="et-E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21T14:48:54.68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1 102,'61'-2,"1"-2,107-17,-152 18,7 0,-1-1,0 0,-1-2,42-13,-50 14,0 1,1 0,-1 1,1 1,0 0,0 0,0 1,21 0,-10 0,39-5,-54 5,1-1,-1 1,1 1,-1-1,1 2,0-1,-1 0,1 2,-1-1,0 2,0-1,0 1,14 4,59 20,-7 0,2-4,84 16,-68-26,157 7,-161-14,126 18,-65-16,0-5,160-11,-176-7,16 0,-95 12,0 3,0 2,0 1,91 14,-78-4,-19-3,-1-2,1-1,59 2,170 8,-105-4,-90-8,-4-3,110 18,-176-18,-1 0,0-1,0 1,1-2,-1 0,1 0,-1-2,28-3,-23 1,1 0,28-9,-40 10,-1 0,0 0,1-1,-1 1,-1-1,1-1,-1 2,10-10,-9 7,1 0,0 1,1-1,0 2,0-1,0 1,0 0,1 0,16-3,3-3,3 1,0 0,0 1,1 1,0 2,0 1,1 1,61-1,14 7,113 13,-200-14,59 7,-38-4,1-1,68-1,33-8,383-7,-482 10,1-2,-2-1,69-15,5 0,-75 15,-1 0,1 1,0 3,1 1,68 6,319 45,-355-41,-22-1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1771D-E348-7141-8B1A-9171D9F4BB90}" type="datetimeFigureOut">
              <a:rPr lang="en-EE" smtClean="0"/>
              <a:t>09/22/2025</a:t>
            </a:fld>
            <a:endParaRPr lang="en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13F01-B7ED-9846-87BF-55FB679648E7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566847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Säästva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arengu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järjestuses</a:t>
            </a:r>
            <a:r>
              <a:rPr lang="en-US">
                <a:cs typeface="Calibri"/>
              </a:rPr>
              <a:t> on </a:t>
            </a:r>
            <a:r>
              <a:rPr lang="en-US" err="1">
                <a:cs typeface="Calibri"/>
              </a:rPr>
              <a:t>meist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tagapool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teised</a:t>
            </a:r>
            <a:r>
              <a:rPr lang="en-US">
                <a:cs typeface="Calibri"/>
              </a:rPr>
              <a:t> Balti </a:t>
            </a:r>
            <a:r>
              <a:rPr lang="en-US" err="1">
                <a:cs typeface="Calibri"/>
              </a:rPr>
              <a:t>riigid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Suur</a:t>
            </a:r>
            <a:r>
              <a:rPr lang="en-US">
                <a:cs typeface="Calibri"/>
              </a:rPr>
              <a:t>-Britannia, </a:t>
            </a:r>
            <a:r>
              <a:rPr lang="en-US" err="1">
                <a:cs typeface="Calibri"/>
              </a:rPr>
              <a:t>Šveits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Jaapan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jne</a:t>
            </a:r>
            <a:r>
              <a:rPr lang="en-US">
                <a:cs typeface="Calibri"/>
              </a:rPr>
              <a:t>.</a:t>
            </a:r>
          </a:p>
          <a:p>
            <a:r>
              <a:rPr lang="en-US">
                <a:cs typeface="Calibri"/>
              </a:rPr>
              <a:t>WEC </a:t>
            </a:r>
            <a:r>
              <a:rPr lang="en-US" err="1">
                <a:cs typeface="Calibri"/>
              </a:rPr>
              <a:t>indeksi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järjestuses</a:t>
            </a:r>
            <a:r>
              <a:rPr lang="en-US">
                <a:cs typeface="Calibri"/>
              </a:rPr>
              <a:t> aga </a:t>
            </a:r>
            <a:r>
              <a:rPr lang="en-US" err="1">
                <a:cs typeface="Calibri"/>
              </a:rPr>
              <a:t>nt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Ühendriigid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Jaapan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teised</a:t>
            </a:r>
            <a:r>
              <a:rPr lang="en-US">
                <a:cs typeface="Calibri"/>
              </a:rPr>
              <a:t> Balti </a:t>
            </a:r>
            <a:r>
              <a:rPr lang="en-US" err="1">
                <a:cs typeface="Calibri"/>
              </a:rPr>
              <a:t>riigid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Belgia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jne</a:t>
            </a:r>
            <a:r>
              <a:rPr lang="en-US">
                <a:cs typeface="Calibri"/>
              </a:rPr>
              <a:t>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4E8CD-F405-417D-B217-64686501CF1E}" type="slidenum">
              <a:rPr lang="et-EE" smtClean="0"/>
              <a:t>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07541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/>
              <a:t>Juhitavad, taastuvad, salvestus (MW)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13F01-B7ED-9846-87BF-55FB679648E7}" type="slidenum">
              <a:rPr lang="en-EE" smtClean="0"/>
              <a:t>5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212159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SAIDI 2024 140min/a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13F01-B7ED-9846-87BF-55FB679648E7}" type="slidenum">
              <a:rPr lang="en-EE" smtClean="0"/>
              <a:t>8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521611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13F01-B7ED-9846-87BF-55FB679648E7}" type="slidenum">
              <a:rPr lang="en-EE" smtClean="0"/>
              <a:t>9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509550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Eelnõu lisas 5 on elektrihinna võrdlustabelid toodud, saab ka neid kasutada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13F01-B7ED-9846-87BF-55FB679648E7}" type="slidenum">
              <a:rPr lang="en-EE" smtClean="0"/>
              <a:t>10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918270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13F01-B7ED-9846-87BF-55FB679648E7}" type="slidenum">
              <a:rPr lang="en-EE" smtClean="0"/>
              <a:t>15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517860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13F01-B7ED-9846-87BF-55FB679648E7}" type="slidenum">
              <a:rPr lang="en-EE" smtClean="0"/>
              <a:t>22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686878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C09D9FC-74D5-CC54-0BB9-F12C69A180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4903427"/>
            <a:ext cx="11425237" cy="109032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26A37F-07AE-46BB-5CDD-EF125B55B8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 hasCustomPrompt="1"/>
          </p:nvPr>
        </p:nvSpPr>
        <p:spPr>
          <a:xfrm>
            <a:off x="1" y="1382751"/>
            <a:ext cx="12192000" cy="327845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Image Placeholder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B18D2-B1DC-3C40-88B1-3FFDBF5A50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80BACE-E02B-3F19-D0C0-55FAFEA5E285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7F7AA85-77AB-B7BB-389F-6374DE3838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4381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08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42806578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õhi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1431B-E6BF-5D65-4B97-108FE1479B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1123121"/>
            <a:ext cx="10587037" cy="1133062"/>
          </a:xfrm>
        </p:spPr>
        <p:txBody>
          <a:bodyPr/>
          <a:lstStyle/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FB8B3-1C22-381D-E53A-DDC6164C2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3" y="2355574"/>
            <a:ext cx="10587037" cy="382138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EE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8F29C10-6243-4F4E-7DE9-E879214E5F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98A138-76F5-9165-BA96-A38E446AC882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641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B11952B-3F02-838E-6D1D-38CBD9248D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51881" y="1075038"/>
            <a:ext cx="4447489" cy="1795020"/>
          </a:xfrm>
        </p:spPr>
        <p:txBody>
          <a:bodyPr/>
          <a:lstStyle/>
          <a:p>
            <a:r>
              <a:rPr lang="et-EE"/>
              <a:t>Pildi lisamiseks klõpsake ikooni</a:t>
            </a:r>
            <a:endParaRPr lang="en-E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0B7B218-0E74-23C2-E7C2-46E4C9269A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6763" y="3081403"/>
            <a:ext cx="10587037" cy="3063602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EE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9E46283D-811B-838D-B5E9-D933237F82B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06310" y="1075036"/>
            <a:ext cx="4447490" cy="1795021"/>
          </a:xfrm>
        </p:spPr>
        <p:txBody>
          <a:bodyPr/>
          <a:lstStyle/>
          <a:p>
            <a:r>
              <a:rPr lang="et-EE"/>
              <a:t>Pildi lisamiseks klõpsake ikooni</a:t>
            </a:r>
            <a:endParaRPr lang="en-EE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703F8FE-4A80-DB97-5B87-A32531CAC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0718C4-CBE6-243F-921D-0F0AD6B4D3F2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7643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B11952B-3F02-838E-6D1D-38CBD9248D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6763" y="4122737"/>
            <a:ext cx="7341979" cy="2008188"/>
          </a:xfrm>
        </p:spPr>
        <p:txBody>
          <a:bodyPr/>
          <a:lstStyle/>
          <a:p>
            <a:r>
              <a:rPr lang="et-EE"/>
              <a:t>Pildi lisamiseks klõpsake ikooni</a:t>
            </a:r>
            <a:endParaRPr lang="en-EE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5645507-6BFC-03DC-1CE5-5576947BA2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58211" y="674556"/>
            <a:ext cx="2795589" cy="5456369"/>
          </a:xfrm>
        </p:spPr>
        <p:txBody>
          <a:bodyPr/>
          <a:lstStyle/>
          <a:p>
            <a:r>
              <a:rPr lang="et-EE"/>
              <a:t>Pildi lisamiseks klõpsake ikooni</a:t>
            </a:r>
            <a:endParaRPr lang="en-E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0B7B218-0E74-23C2-E7C2-46E4C9269A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6763" y="1246909"/>
            <a:ext cx="7341979" cy="2650403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EE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D04C673-49EE-D33D-804B-C6B28416B2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491EDD-7DF7-24FD-123B-ED73360D5BB4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5891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õhi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75A8-8DF8-6F82-B3B4-771B17C9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269299"/>
            <a:ext cx="4005262" cy="108838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C20FC-5970-3EF4-9877-F38F1275E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29144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E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901726-052A-8A44-5F06-2CD4947E2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764" y="2539682"/>
            <a:ext cx="4005262" cy="37391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FCDB37C-70AD-182C-A5E0-299E25A4A1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700C8C-78FB-F2A4-BA0B-69CF454827DA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709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75A8-8DF8-6F82-B3B4-771B17C9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269299"/>
            <a:ext cx="4005262" cy="108838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  <a:endParaRPr lang="en-E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901726-052A-8A44-5F06-2CD4947E2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764" y="2539682"/>
            <a:ext cx="4005262" cy="37391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4552B5B3-D8C4-718B-F544-3876520D62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1151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t-EE"/>
              <a:t>Pildi lisamiseks klõpsake ikooni</a:t>
            </a:r>
            <a:endParaRPr lang="en-EE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1313E88-EFE1-EA88-0155-5C57D3DF92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9C939E-283C-3FBE-0185-D765054B14F4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620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õhi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977DB-1347-338E-90C0-C2E086180F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1236785"/>
            <a:ext cx="10587037" cy="1133062"/>
          </a:xfrm>
        </p:spPr>
        <p:txBody>
          <a:bodyPr/>
          <a:lstStyle/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04B65D-0B95-3223-8E56-15654B320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6763" y="2549236"/>
            <a:ext cx="10587037" cy="3627725"/>
          </a:xfrm>
        </p:spPr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EE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FD8FCCA-79AA-0077-4FCF-85E28D2197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E75D7B-715A-D10F-42F1-016D08E8A457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936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õhi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DE4B78-732F-BC6E-6F17-AFE4BDE66C7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1168399"/>
            <a:ext cx="2628900" cy="5008564"/>
          </a:xfrm>
        </p:spPr>
        <p:txBody>
          <a:bodyPr vert="eaVert"/>
          <a:lstStyle/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3833EE-FC3B-5DB3-0648-D391B1859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6763" y="1168399"/>
            <a:ext cx="7805737" cy="5008563"/>
          </a:xfrm>
        </p:spPr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EE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6ACE98F-9F1B-84DA-46C0-17A6328628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0283C0-D351-AE1D-BC7A-5D67C9E89989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477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4302FAB-7EB8-0B94-5362-42B3858A45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6296" y="1240673"/>
            <a:ext cx="4739957" cy="4634814"/>
          </a:xfrm>
          <a:custGeom>
            <a:avLst/>
            <a:gdLst>
              <a:gd name="connsiteX0" fmla="*/ 2563318 w 5126636"/>
              <a:gd name="connsiteY0" fmla="*/ 0 h 5126636"/>
              <a:gd name="connsiteX1" fmla="*/ 5126636 w 5126636"/>
              <a:gd name="connsiteY1" fmla="*/ 2563318 h 5126636"/>
              <a:gd name="connsiteX2" fmla="*/ 2563318 w 5126636"/>
              <a:gd name="connsiteY2" fmla="*/ 5126636 h 5126636"/>
              <a:gd name="connsiteX3" fmla="*/ 0 w 5126636"/>
              <a:gd name="connsiteY3" fmla="*/ 2563318 h 5126636"/>
              <a:gd name="connsiteX4" fmla="*/ 2563318 w 5126636"/>
              <a:gd name="connsiteY4" fmla="*/ 0 h 5126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6636" h="5126636">
                <a:moveTo>
                  <a:pt x="2563318" y="0"/>
                </a:moveTo>
                <a:cubicBezTo>
                  <a:pt x="3978999" y="0"/>
                  <a:pt x="5126636" y="1147637"/>
                  <a:pt x="5126636" y="2563318"/>
                </a:cubicBezTo>
                <a:cubicBezTo>
                  <a:pt x="5126636" y="3978999"/>
                  <a:pt x="3978999" y="5126636"/>
                  <a:pt x="2563318" y="5126636"/>
                </a:cubicBezTo>
                <a:cubicBezTo>
                  <a:pt x="1147637" y="5126636"/>
                  <a:pt x="0" y="3978999"/>
                  <a:pt x="0" y="2563318"/>
                </a:cubicBezTo>
                <a:cubicBezTo>
                  <a:pt x="0" y="1147637"/>
                  <a:pt x="1147637" y="0"/>
                  <a:pt x="2563318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r>
              <a:rPr lang="et-EE"/>
              <a:t>Pildi lisamiseks klõpsake ikooni</a:t>
            </a:r>
            <a:endParaRPr lang="en-EE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BFD6A665-1E62-E177-472C-A250662E0D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BEB034B3-7A20-E0DE-5926-289E3945D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EE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99CC65B-FDF6-38BB-53FC-3FCAFF433F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6F197F-08D2-D55C-93B9-8141B19EC44D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0996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EE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3943C27-9858-F51B-FDFA-C9C8E119D8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9784" y="1268413"/>
            <a:ext cx="4739957" cy="463481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t-EE"/>
              <a:t>Pildi lisamiseks klõpsake ikooni</a:t>
            </a:r>
            <a:endParaRPr lang="en-ID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C238332-C4BB-3379-7A4D-66B1077C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154960-CB0C-EF6E-288D-934CAC160193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088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8B102D3-AFC8-6971-D982-8AC512D8ED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6296" y="1256057"/>
            <a:ext cx="4739957" cy="4634814"/>
          </a:xfrm>
          <a:custGeom>
            <a:avLst/>
            <a:gdLst>
              <a:gd name="connsiteX0" fmla="*/ 2381219 w 4372592"/>
              <a:gd name="connsiteY0" fmla="*/ 0 h 3613973"/>
              <a:gd name="connsiteX1" fmla="*/ 4372592 w 4372592"/>
              <a:gd name="connsiteY1" fmla="*/ 0 h 3613973"/>
              <a:gd name="connsiteX2" fmla="*/ 4372592 w 4372592"/>
              <a:gd name="connsiteY2" fmla="*/ 1222218 h 3613973"/>
              <a:gd name="connsiteX3" fmla="*/ 4130257 w 4372592"/>
              <a:gd name="connsiteY3" fmla="*/ 2460240 h 3613973"/>
              <a:gd name="connsiteX4" fmla="*/ 3276811 w 4372592"/>
              <a:gd name="connsiteY4" fmla="*/ 3613973 h 3613973"/>
              <a:gd name="connsiteX5" fmla="*/ 2570874 w 4372592"/>
              <a:gd name="connsiteY5" fmla="*/ 3045010 h 3613973"/>
              <a:gd name="connsiteX6" fmla="*/ 3155643 w 4372592"/>
              <a:gd name="connsiteY6" fmla="*/ 2270586 h 3613973"/>
              <a:gd name="connsiteX7" fmla="*/ 3268004 w 4372592"/>
              <a:gd name="connsiteY7" fmla="*/ 1989809 h 3613973"/>
              <a:gd name="connsiteX8" fmla="*/ 3276017 w 4372592"/>
              <a:gd name="connsiteY8" fmla="*/ 1959763 h 3613973"/>
              <a:gd name="connsiteX9" fmla="*/ 2381219 w 4372592"/>
              <a:gd name="connsiteY9" fmla="*/ 1959763 h 3613973"/>
              <a:gd name="connsiteX10" fmla="*/ 0 w 4372592"/>
              <a:gd name="connsiteY10" fmla="*/ 0 h 3613973"/>
              <a:gd name="connsiteX11" fmla="*/ 1991374 w 4372592"/>
              <a:gd name="connsiteY11" fmla="*/ 0 h 3613973"/>
              <a:gd name="connsiteX12" fmla="*/ 1991374 w 4372592"/>
              <a:gd name="connsiteY12" fmla="*/ 1222218 h 3613973"/>
              <a:gd name="connsiteX13" fmla="*/ 1749037 w 4372592"/>
              <a:gd name="connsiteY13" fmla="*/ 2460240 h 3613973"/>
              <a:gd name="connsiteX14" fmla="*/ 895591 w 4372592"/>
              <a:gd name="connsiteY14" fmla="*/ 3613973 h 3613973"/>
              <a:gd name="connsiteX15" fmla="*/ 189655 w 4372592"/>
              <a:gd name="connsiteY15" fmla="*/ 3045010 h 3613973"/>
              <a:gd name="connsiteX16" fmla="*/ 774424 w 4372592"/>
              <a:gd name="connsiteY16" fmla="*/ 2270586 h 3613973"/>
              <a:gd name="connsiteX17" fmla="*/ 886784 w 4372592"/>
              <a:gd name="connsiteY17" fmla="*/ 1989809 h 3613973"/>
              <a:gd name="connsiteX18" fmla="*/ 894798 w 4372592"/>
              <a:gd name="connsiteY18" fmla="*/ 1959763 h 3613973"/>
              <a:gd name="connsiteX19" fmla="*/ 0 w 4372592"/>
              <a:gd name="connsiteY19" fmla="*/ 1959763 h 361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72592" h="3613973">
                <a:moveTo>
                  <a:pt x="2381219" y="0"/>
                </a:moveTo>
                <a:lnTo>
                  <a:pt x="4372592" y="0"/>
                </a:lnTo>
                <a:lnTo>
                  <a:pt x="4372592" y="1222218"/>
                </a:lnTo>
                <a:cubicBezTo>
                  <a:pt x="4372592" y="1678794"/>
                  <a:pt x="4291813" y="2091468"/>
                  <a:pt x="4130257" y="2460240"/>
                </a:cubicBezTo>
                <a:cubicBezTo>
                  <a:pt x="3968699" y="2829014"/>
                  <a:pt x="3684216" y="3213591"/>
                  <a:pt x="3276811" y="3613973"/>
                </a:cubicBezTo>
                <a:lnTo>
                  <a:pt x="2570874" y="3045010"/>
                </a:lnTo>
                <a:cubicBezTo>
                  <a:pt x="2837795" y="2771063"/>
                  <a:pt x="3032717" y="2512923"/>
                  <a:pt x="3155643" y="2270586"/>
                </a:cubicBezTo>
                <a:cubicBezTo>
                  <a:pt x="3201740" y="2179709"/>
                  <a:pt x="3239192" y="2086118"/>
                  <a:pt x="3268004" y="1989809"/>
                </a:cubicBezTo>
                <a:lnTo>
                  <a:pt x="3276017" y="1959763"/>
                </a:lnTo>
                <a:lnTo>
                  <a:pt x="2381219" y="1959763"/>
                </a:lnTo>
                <a:close/>
                <a:moveTo>
                  <a:pt x="0" y="0"/>
                </a:moveTo>
                <a:lnTo>
                  <a:pt x="1991374" y="0"/>
                </a:lnTo>
                <a:lnTo>
                  <a:pt x="1991374" y="1222218"/>
                </a:lnTo>
                <a:cubicBezTo>
                  <a:pt x="1991374" y="1678794"/>
                  <a:pt x="1910595" y="2091468"/>
                  <a:pt x="1749037" y="2460240"/>
                </a:cubicBezTo>
                <a:cubicBezTo>
                  <a:pt x="1587480" y="2829014"/>
                  <a:pt x="1302998" y="3213591"/>
                  <a:pt x="895591" y="3613973"/>
                </a:cubicBezTo>
                <a:lnTo>
                  <a:pt x="189655" y="3045010"/>
                </a:lnTo>
                <a:cubicBezTo>
                  <a:pt x="456577" y="2771063"/>
                  <a:pt x="651500" y="2512923"/>
                  <a:pt x="774424" y="2270586"/>
                </a:cubicBezTo>
                <a:cubicBezTo>
                  <a:pt x="820520" y="2179709"/>
                  <a:pt x="857974" y="2086118"/>
                  <a:pt x="886784" y="1989809"/>
                </a:cubicBezTo>
                <a:lnTo>
                  <a:pt x="894798" y="1959763"/>
                </a:lnTo>
                <a:lnTo>
                  <a:pt x="0" y="1959763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t-EE"/>
              <a:t>Pildi lisamiseks klõpsake ikooni</a:t>
            </a:r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EE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53DCDA0-BE9F-B2FB-C9E9-ABA2BF6705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54D7BD-0D51-A1BD-04D9-A91510162480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742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8762F-35C5-45EF-E6D2-C5297B03C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2" y="1103887"/>
            <a:ext cx="5809729" cy="51679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80E253-6A65-8C56-B9E3-DAEA78CEA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2" y="1689100"/>
            <a:ext cx="5809729" cy="4551062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EE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D209172-84FD-2493-4D61-1C04B8EA00C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5006" y="1103887"/>
            <a:ext cx="5506994" cy="5136275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Image Placeholder</a:t>
            </a:r>
            <a:endParaRPr lang="en-ID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F962A7E-BF88-A8C7-EDED-FA4722F76B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C5F65C-F230-7A89-4154-5DF4357D5519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8375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EE" dirty="0"/>
          </a:p>
        </p:txBody>
      </p:sp>
      <p:sp>
        <p:nvSpPr>
          <p:cNvPr id="50" name="Slide Number Placeholder 3">
            <a:extLst>
              <a:ext uri="{FF2B5EF4-FFF2-40B4-BE49-F238E27FC236}">
                <a16:creationId xmlns:a16="http://schemas.microsoft.com/office/drawing/2014/main" id="{D5DEA732-F44C-44F5-7C1A-DB188537C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2770E43-98B2-9D5F-8B57-C383E2C3F9AB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Picture Placeholder 78">
            <a:extLst>
              <a:ext uri="{FF2B5EF4-FFF2-40B4-BE49-F238E27FC236}">
                <a16:creationId xmlns:a16="http://schemas.microsoft.com/office/drawing/2014/main" id="{4F3D3FCE-43B9-B437-E13E-4EFE4B6BD3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8047" y="1342554"/>
            <a:ext cx="4598834" cy="4431287"/>
          </a:xfrm>
          <a:custGeom>
            <a:avLst/>
            <a:gdLst>
              <a:gd name="connsiteX0" fmla="*/ 5915154 w 6496870"/>
              <a:gd name="connsiteY0" fmla="*/ 2697750 h 6260173"/>
              <a:gd name="connsiteX1" fmla="*/ 5955543 w 6496870"/>
              <a:gd name="connsiteY1" fmla="*/ 2714516 h 6260173"/>
              <a:gd name="connsiteX2" fmla="*/ 6478434 w 6496870"/>
              <a:gd name="connsiteY2" fmla="*/ 3846630 h 6260173"/>
              <a:gd name="connsiteX3" fmla="*/ 6482206 w 6496870"/>
              <a:gd name="connsiteY3" fmla="*/ 4350699 h 6260173"/>
              <a:gd name="connsiteX4" fmla="*/ 6362137 w 6496870"/>
              <a:gd name="connsiteY4" fmla="*/ 4822162 h 6260173"/>
              <a:gd name="connsiteX5" fmla="*/ 5820903 w 6496870"/>
              <a:gd name="connsiteY5" fmla="*/ 5603362 h 6260173"/>
              <a:gd name="connsiteX6" fmla="*/ 4990709 w 6496870"/>
              <a:gd name="connsiteY6" fmla="*/ 6069373 h 6260173"/>
              <a:gd name="connsiteX7" fmla="*/ 4510709 w 6496870"/>
              <a:gd name="connsiteY7" fmla="*/ 6144630 h 6260173"/>
              <a:gd name="connsiteX8" fmla="*/ 4453452 w 6496870"/>
              <a:gd name="connsiteY8" fmla="*/ 6145487 h 6260173"/>
              <a:gd name="connsiteX9" fmla="*/ 4026663 w 6496870"/>
              <a:gd name="connsiteY9" fmla="*/ 6097385 h 6260173"/>
              <a:gd name="connsiteX10" fmla="*/ 3986309 w 6496870"/>
              <a:gd name="connsiteY10" fmla="*/ 6112230 h 6260173"/>
              <a:gd name="connsiteX11" fmla="*/ 3359497 w 6496870"/>
              <a:gd name="connsiteY11" fmla="*/ 6259796 h 6260173"/>
              <a:gd name="connsiteX12" fmla="*/ 3353326 w 6496870"/>
              <a:gd name="connsiteY12" fmla="*/ 6260173 h 6260173"/>
              <a:gd name="connsiteX13" fmla="*/ 3301726 w 6496870"/>
              <a:gd name="connsiteY13" fmla="*/ 6214230 h 6260173"/>
              <a:gd name="connsiteX14" fmla="*/ 3347292 w 6496870"/>
              <a:gd name="connsiteY14" fmla="*/ 6156459 h 6260173"/>
              <a:gd name="connsiteX15" fmla="*/ 3950823 w 6496870"/>
              <a:gd name="connsiteY15" fmla="*/ 6014070 h 6260173"/>
              <a:gd name="connsiteX16" fmla="*/ 3935052 w 6496870"/>
              <a:gd name="connsiteY16" fmla="*/ 4381830 h 6260173"/>
              <a:gd name="connsiteX17" fmla="*/ 4415943 w 6496870"/>
              <a:gd name="connsiteY17" fmla="*/ 3677190 h 6260173"/>
              <a:gd name="connsiteX18" fmla="*/ 5155349 w 6496870"/>
              <a:gd name="connsiteY18" fmla="*/ 3235384 h 6260173"/>
              <a:gd name="connsiteX19" fmla="*/ 5876240 w 6496870"/>
              <a:gd name="connsiteY19" fmla="*/ 2717739 h 6260173"/>
              <a:gd name="connsiteX20" fmla="*/ 5915154 w 6496870"/>
              <a:gd name="connsiteY20" fmla="*/ 2697750 h 6260173"/>
              <a:gd name="connsiteX21" fmla="*/ 759240 w 6496870"/>
              <a:gd name="connsiteY21" fmla="*/ 2109053 h 6260173"/>
              <a:gd name="connsiteX22" fmla="*/ 779478 w 6496870"/>
              <a:gd name="connsiteY22" fmla="*/ 2113294 h 6260173"/>
              <a:gd name="connsiteX23" fmla="*/ 806736 w 6496870"/>
              <a:gd name="connsiteY23" fmla="*/ 2181625 h 6260173"/>
              <a:gd name="connsiteX24" fmla="*/ 628313 w 6496870"/>
              <a:gd name="connsiteY24" fmla="*/ 2775488 h 6260173"/>
              <a:gd name="connsiteX25" fmla="*/ 2049798 w 6496870"/>
              <a:gd name="connsiteY25" fmla="*/ 3577945 h 6260173"/>
              <a:gd name="connsiteX26" fmla="*/ 2419536 w 6496870"/>
              <a:gd name="connsiteY26" fmla="*/ 4346700 h 6260173"/>
              <a:gd name="connsiteX27" fmla="*/ 2432427 w 6496870"/>
              <a:gd name="connsiteY27" fmla="*/ 5207923 h 6260173"/>
              <a:gd name="connsiteX28" fmla="*/ 2520301 w 6496870"/>
              <a:gd name="connsiteY28" fmla="*/ 6091088 h 6260173"/>
              <a:gd name="connsiteX29" fmla="*/ 2518141 w 6496870"/>
              <a:gd name="connsiteY29" fmla="*/ 6134837 h 6260173"/>
              <a:gd name="connsiteX30" fmla="*/ 2483410 w 6496870"/>
              <a:gd name="connsiteY30" fmla="*/ 6161443 h 6260173"/>
              <a:gd name="connsiteX31" fmla="*/ 2035604 w 6496870"/>
              <a:gd name="connsiteY31" fmla="*/ 6211191 h 6260173"/>
              <a:gd name="connsiteX32" fmla="*/ 1241547 w 6496870"/>
              <a:gd name="connsiteY32" fmla="*/ 6048231 h 6260173"/>
              <a:gd name="connsiteX33" fmla="*/ 803101 w 6496870"/>
              <a:gd name="connsiteY33" fmla="*/ 5799454 h 6260173"/>
              <a:gd name="connsiteX34" fmla="*/ 454827 w 6496870"/>
              <a:gd name="connsiteY34" fmla="*/ 5459751 h 6260173"/>
              <a:gd name="connsiteX35" fmla="*/ 48884 w 6496870"/>
              <a:gd name="connsiteY35" fmla="*/ 4600414 h 6260173"/>
              <a:gd name="connsiteX36" fmla="*/ 60404 w 6496870"/>
              <a:gd name="connsiteY36" fmla="*/ 3648437 h 6260173"/>
              <a:gd name="connsiteX37" fmla="*/ 235227 w 6496870"/>
              <a:gd name="connsiteY37" fmla="*/ 3195077 h 6260173"/>
              <a:gd name="connsiteX38" fmla="*/ 518153 w 6496870"/>
              <a:gd name="connsiteY38" fmla="*/ 2799522 h 6260173"/>
              <a:gd name="connsiteX39" fmla="*/ 525490 w 6496870"/>
              <a:gd name="connsiteY39" fmla="*/ 2757145 h 6260173"/>
              <a:gd name="connsiteX40" fmla="*/ 711113 w 6496870"/>
              <a:gd name="connsiteY40" fmla="*/ 2140551 h 6260173"/>
              <a:gd name="connsiteX41" fmla="*/ 759240 w 6496870"/>
              <a:gd name="connsiteY41" fmla="*/ 2109053 h 6260173"/>
              <a:gd name="connsiteX42" fmla="*/ 3198583 w 6496870"/>
              <a:gd name="connsiteY42" fmla="*/ 258 h 6260173"/>
              <a:gd name="connsiteX43" fmla="*/ 4081658 w 6496870"/>
              <a:gd name="connsiteY43" fmla="*/ 215114 h 6260173"/>
              <a:gd name="connsiteX44" fmla="*/ 4730207 w 6496870"/>
              <a:gd name="connsiteY44" fmla="*/ 705229 h 6260173"/>
              <a:gd name="connsiteX45" fmla="*/ 5129361 w 6496870"/>
              <a:gd name="connsiteY45" fmla="*/ 1412029 h 6260173"/>
              <a:gd name="connsiteX46" fmla="*/ 5162344 w 6496870"/>
              <a:gd name="connsiteY46" fmla="*/ 1439492 h 6260173"/>
              <a:gd name="connsiteX47" fmla="*/ 5603532 w 6496870"/>
              <a:gd name="connsiteY47" fmla="*/ 1908554 h 6260173"/>
              <a:gd name="connsiteX48" fmla="*/ 5592972 w 6496870"/>
              <a:gd name="connsiteY48" fmla="*/ 1981412 h 6260173"/>
              <a:gd name="connsiteX49" fmla="*/ 5561875 w 6496870"/>
              <a:gd name="connsiteY49" fmla="*/ 1991766 h 6260173"/>
              <a:gd name="connsiteX50" fmla="*/ 5520150 w 6496870"/>
              <a:gd name="connsiteY50" fmla="*/ 1970852 h 6260173"/>
              <a:gd name="connsiteX51" fmla="*/ 5095075 w 6496870"/>
              <a:gd name="connsiteY51" fmla="*/ 1519377 h 6260173"/>
              <a:gd name="connsiteX52" fmla="*/ 3689258 w 6496870"/>
              <a:gd name="connsiteY52" fmla="*/ 2349160 h 6260173"/>
              <a:gd name="connsiteX53" fmla="*/ 3419532 w 6496870"/>
              <a:gd name="connsiteY53" fmla="*/ 2366166 h 6260173"/>
              <a:gd name="connsiteX54" fmla="*/ 2838766 w 6496870"/>
              <a:gd name="connsiteY54" fmla="*/ 2284943 h 6260173"/>
              <a:gd name="connsiteX55" fmla="*/ 2086435 w 6496870"/>
              <a:gd name="connsiteY55" fmla="*/ 1865492 h 6260173"/>
              <a:gd name="connsiteX56" fmla="*/ 1277704 w 6496870"/>
              <a:gd name="connsiteY56" fmla="*/ 1500040 h 6260173"/>
              <a:gd name="connsiteX57" fmla="*/ 1220446 w 6496870"/>
              <a:gd name="connsiteY57" fmla="*/ 1492017 h 6260173"/>
              <a:gd name="connsiteX58" fmla="*/ 1234401 w 6496870"/>
              <a:gd name="connsiteY58" fmla="*/ 1435926 h 6260173"/>
              <a:gd name="connsiteX59" fmla="*/ 1721018 w 6496870"/>
              <a:gd name="connsiteY59" fmla="*/ 643514 h 6260173"/>
              <a:gd name="connsiteX60" fmla="*/ 2479555 w 6496870"/>
              <a:gd name="connsiteY60" fmla="*/ 128097 h 6260173"/>
              <a:gd name="connsiteX61" fmla="*/ 2480721 w 6496870"/>
              <a:gd name="connsiteY61" fmla="*/ 127617 h 6260173"/>
              <a:gd name="connsiteX62" fmla="*/ 3071181 w 6496870"/>
              <a:gd name="connsiteY62" fmla="*/ 2321 h 6260173"/>
              <a:gd name="connsiteX63" fmla="*/ 3198583 w 6496870"/>
              <a:gd name="connsiteY63" fmla="*/ 258 h 626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6496870" h="6260173">
                <a:moveTo>
                  <a:pt x="5915154" y="2697750"/>
                </a:moveTo>
                <a:cubicBezTo>
                  <a:pt x="5930343" y="2697099"/>
                  <a:pt x="5945223" y="2703236"/>
                  <a:pt x="5955543" y="2714516"/>
                </a:cubicBezTo>
                <a:cubicBezTo>
                  <a:pt x="6246286" y="3030664"/>
                  <a:pt x="6427109" y="3422139"/>
                  <a:pt x="6478434" y="3846630"/>
                </a:cubicBezTo>
                <a:cubicBezTo>
                  <a:pt x="6501680" y="4014390"/>
                  <a:pt x="6502949" y="4183967"/>
                  <a:pt x="6482206" y="4350699"/>
                </a:cubicBezTo>
                <a:cubicBezTo>
                  <a:pt x="6462286" y="4511122"/>
                  <a:pt x="6421897" y="4669727"/>
                  <a:pt x="6362137" y="4822162"/>
                </a:cubicBezTo>
                <a:cubicBezTo>
                  <a:pt x="6247143" y="5115716"/>
                  <a:pt x="6060011" y="5385853"/>
                  <a:pt x="5820903" y="5603362"/>
                </a:cubicBezTo>
                <a:cubicBezTo>
                  <a:pt x="5581520" y="5821144"/>
                  <a:pt x="5294480" y="5982287"/>
                  <a:pt x="4990709" y="6069373"/>
                </a:cubicBezTo>
                <a:cubicBezTo>
                  <a:pt x="4833406" y="6114459"/>
                  <a:pt x="4671920" y="6139796"/>
                  <a:pt x="4510709" y="6144630"/>
                </a:cubicBezTo>
                <a:cubicBezTo>
                  <a:pt x="4491611" y="6145213"/>
                  <a:pt x="4472549" y="6145487"/>
                  <a:pt x="4453452" y="6145487"/>
                </a:cubicBezTo>
                <a:cubicBezTo>
                  <a:pt x="4310172" y="6145487"/>
                  <a:pt x="4166960" y="6129373"/>
                  <a:pt x="4026663" y="6097385"/>
                </a:cubicBezTo>
                <a:cubicBezTo>
                  <a:pt x="4013257" y="6102425"/>
                  <a:pt x="3999783" y="6107396"/>
                  <a:pt x="3986309" y="6112230"/>
                </a:cubicBezTo>
                <a:cubicBezTo>
                  <a:pt x="3783851" y="6184916"/>
                  <a:pt x="3572960" y="6234527"/>
                  <a:pt x="3359497" y="6259796"/>
                </a:cubicBezTo>
                <a:cubicBezTo>
                  <a:pt x="3357440" y="6260036"/>
                  <a:pt x="3355349" y="6260173"/>
                  <a:pt x="3353326" y="6260173"/>
                </a:cubicBezTo>
                <a:cubicBezTo>
                  <a:pt x="3327337" y="6260173"/>
                  <a:pt x="3304846" y="6240699"/>
                  <a:pt x="3301726" y="6214230"/>
                </a:cubicBezTo>
                <a:cubicBezTo>
                  <a:pt x="3298366" y="6185670"/>
                  <a:pt x="3318732" y="6159819"/>
                  <a:pt x="3347292" y="6156459"/>
                </a:cubicBezTo>
                <a:cubicBezTo>
                  <a:pt x="3552834" y="6132184"/>
                  <a:pt x="3755840" y="6084082"/>
                  <a:pt x="3950823" y="6014070"/>
                </a:cubicBezTo>
                <a:cubicBezTo>
                  <a:pt x="3714834" y="5513636"/>
                  <a:pt x="3708423" y="4922276"/>
                  <a:pt x="3935052" y="4381830"/>
                </a:cubicBezTo>
                <a:cubicBezTo>
                  <a:pt x="4046652" y="4115670"/>
                  <a:pt x="4212937" y="3872002"/>
                  <a:pt x="4415943" y="3677190"/>
                </a:cubicBezTo>
                <a:cubicBezTo>
                  <a:pt x="4631120" y="3470687"/>
                  <a:pt x="4879897" y="3322024"/>
                  <a:pt x="5155349" y="3235384"/>
                </a:cubicBezTo>
                <a:cubicBezTo>
                  <a:pt x="5437554" y="3139384"/>
                  <a:pt x="5686812" y="2960413"/>
                  <a:pt x="5876240" y="2717739"/>
                </a:cubicBezTo>
                <a:cubicBezTo>
                  <a:pt x="5885634" y="2705670"/>
                  <a:pt x="5899897" y="2698367"/>
                  <a:pt x="5915154" y="2697750"/>
                </a:cubicBezTo>
                <a:close/>
                <a:moveTo>
                  <a:pt x="759240" y="2109053"/>
                </a:moveTo>
                <a:cubicBezTo>
                  <a:pt x="766002" y="2109091"/>
                  <a:pt x="772869" y="2110457"/>
                  <a:pt x="779478" y="2113294"/>
                </a:cubicBezTo>
                <a:cubicBezTo>
                  <a:pt x="805878" y="2124643"/>
                  <a:pt x="818084" y="2155260"/>
                  <a:pt x="806736" y="2181625"/>
                </a:cubicBezTo>
                <a:cubicBezTo>
                  <a:pt x="724998" y="2371842"/>
                  <a:pt x="665170" y="2571660"/>
                  <a:pt x="628313" y="2775488"/>
                </a:cubicBezTo>
                <a:cubicBezTo>
                  <a:pt x="1179696" y="2821328"/>
                  <a:pt x="1695078" y="3111454"/>
                  <a:pt x="2049798" y="3577945"/>
                </a:cubicBezTo>
                <a:cubicBezTo>
                  <a:pt x="2224484" y="3807660"/>
                  <a:pt x="2352336" y="4073511"/>
                  <a:pt x="2419536" y="4346700"/>
                </a:cubicBezTo>
                <a:cubicBezTo>
                  <a:pt x="2490781" y="4636311"/>
                  <a:pt x="2495101" y="4926060"/>
                  <a:pt x="2432427" y="5207923"/>
                </a:cubicBezTo>
                <a:cubicBezTo>
                  <a:pt x="2374484" y="5500311"/>
                  <a:pt x="2404827" y="5805728"/>
                  <a:pt x="2520301" y="6091088"/>
                </a:cubicBezTo>
                <a:cubicBezTo>
                  <a:pt x="2526061" y="6105317"/>
                  <a:pt x="2525238" y="6121294"/>
                  <a:pt x="2518141" y="6134837"/>
                </a:cubicBezTo>
                <a:cubicBezTo>
                  <a:pt x="2511044" y="6148345"/>
                  <a:pt x="2498358" y="6158117"/>
                  <a:pt x="2483410" y="6161443"/>
                </a:cubicBezTo>
                <a:cubicBezTo>
                  <a:pt x="2334781" y="6194665"/>
                  <a:pt x="2184781" y="6211191"/>
                  <a:pt x="2035604" y="6211191"/>
                </a:cubicBezTo>
                <a:cubicBezTo>
                  <a:pt x="1764164" y="6211191"/>
                  <a:pt x="1495330" y="6156505"/>
                  <a:pt x="1241547" y="6048231"/>
                </a:cubicBezTo>
                <a:cubicBezTo>
                  <a:pt x="1084656" y="5984494"/>
                  <a:pt x="937124" y="5900768"/>
                  <a:pt x="803101" y="5799454"/>
                </a:cubicBezTo>
                <a:cubicBezTo>
                  <a:pt x="674153" y="5701980"/>
                  <a:pt x="556998" y="5587671"/>
                  <a:pt x="454827" y="5459751"/>
                </a:cubicBezTo>
                <a:cubicBezTo>
                  <a:pt x="258096" y="5213374"/>
                  <a:pt x="117730" y="4916220"/>
                  <a:pt x="48884" y="4600414"/>
                </a:cubicBezTo>
                <a:cubicBezTo>
                  <a:pt x="-19996" y="4284231"/>
                  <a:pt x="-16019" y="3955020"/>
                  <a:pt x="60404" y="3648437"/>
                </a:cubicBezTo>
                <a:cubicBezTo>
                  <a:pt x="100004" y="3489660"/>
                  <a:pt x="158838" y="3337123"/>
                  <a:pt x="235227" y="3195077"/>
                </a:cubicBezTo>
                <a:cubicBezTo>
                  <a:pt x="312164" y="3052071"/>
                  <a:pt x="407307" y="2919077"/>
                  <a:pt x="518153" y="2799522"/>
                </a:cubicBezTo>
                <a:cubicBezTo>
                  <a:pt x="520484" y="2785397"/>
                  <a:pt x="522918" y="2771271"/>
                  <a:pt x="525490" y="2757145"/>
                </a:cubicBezTo>
                <a:cubicBezTo>
                  <a:pt x="563787" y="2545500"/>
                  <a:pt x="626256" y="2338037"/>
                  <a:pt x="711113" y="2140551"/>
                </a:cubicBezTo>
                <a:cubicBezTo>
                  <a:pt x="719624" y="2120751"/>
                  <a:pt x="738955" y="2108935"/>
                  <a:pt x="759240" y="2109053"/>
                </a:cubicBezTo>
                <a:close/>
                <a:moveTo>
                  <a:pt x="3198583" y="258"/>
                </a:moveTo>
                <a:cubicBezTo>
                  <a:pt x="3496657" y="5064"/>
                  <a:pt x="3799171" y="77133"/>
                  <a:pt x="4081658" y="215114"/>
                </a:cubicBezTo>
                <a:cubicBezTo>
                  <a:pt x="4328275" y="335594"/>
                  <a:pt x="4552572" y="505069"/>
                  <a:pt x="4730207" y="705229"/>
                </a:cubicBezTo>
                <a:cubicBezTo>
                  <a:pt x="4915692" y="914200"/>
                  <a:pt x="5049921" y="1151937"/>
                  <a:pt x="5129361" y="1412029"/>
                </a:cubicBezTo>
                <a:cubicBezTo>
                  <a:pt x="5140435" y="1421080"/>
                  <a:pt x="5151407" y="1430234"/>
                  <a:pt x="5162344" y="1439492"/>
                </a:cubicBezTo>
                <a:cubicBezTo>
                  <a:pt x="5326504" y="1578486"/>
                  <a:pt x="5474927" y="1736269"/>
                  <a:pt x="5603532" y="1908554"/>
                </a:cubicBezTo>
                <a:cubicBezTo>
                  <a:pt x="5620744" y="1931594"/>
                  <a:pt x="5616012" y="1964200"/>
                  <a:pt x="5592972" y="1981412"/>
                </a:cubicBezTo>
                <a:cubicBezTo>
                  <a:pt x="5583647" y="1988372"/>
                  <a:pt x="5572710" y="1991766"/>
                  <a:pt x="5561875" y="1991766"/>
                </a:cubicBezTo>
                <a:cubicBezTo>
                  <a:pt x="5546001" y="1991766"/>
                  <a:pt x="5530332" y="1984532"/>
                  <a:pt x="5520150" y="1970852"/>
                </a:cubicBezTo>
                <a:cubicBezTo>
                  <a:pt x="5396309" y="1804977"/>
                  <a:pt x="5253167" y="1653229"/>
                  <a:pt x="5095075" y="1519377"/>
                </a:cubicBezTo>
                <a:cubicBezTo>
                  <a:pt x="4779509" y="1973972"/>
                  <a:pt x="4270572" y="2275274"/>
                  <a:pt x="3689258" y="2349160"/>
                </a:cubicBezTo>
                <a:cubicBezTo>
                  <a:pt x="3599807" y="2360509"/>
                  <a:pt x="3509567" y="2366166"/>
                  <a:pt x="3419532" y="2366166"/>
                </a:cubicBezTo>
                <a:cubicBezTo>
                  <a:pt x="3221498" y="2366166"/>
                  <a:pt x="3024492" y="2338840"/>
                  <a:pt x="2838766" y="2284943"/>
                </a:cubicBezTo>
                <a:cubicBezTo>
                  <a:pt x="2552378" y="2201834"/>
                  <a:pt x="2299212" y="2060714"/>
                  <a:pt x="2086435" y="1865492"/>
                </a:cubicBezTo>
                <a:cubicBezTo>
                  <a:pt x="1862172" y="1669103"/>
                  <a:pt x="1582504" y="1542760"/>
                  <a:pt x="1277704" y="1500040"/>
                </a:cubicBezTo>
                <a:lnTo>
                  <a:pt x="1220446" y="1492017"/>
                </a:lnTo>
                <a:lnTo>
                  <a:pt x="1234401" y="1435926"/>
                </a:lnTo>
                <a:cubicBezTo>
                  <a:pt x="1301464" y="1166303"/>
                  <a:pt x="1469738" y="892292"/>
                  <a:pt x="1721018" y="643514"/>
                </a:cubicBezTo>
                <a:cubicBezTo>
                  <a:pt x="1943155" y="423572"/>
                  <a:pt x="2212538" y="240555"/>
                  <a:pt x="2479555" y="128097"/>
                </a:cubicBezTo>
                <a:lnTo>
                  <a:pt x="2480721" y="127617"/>
                </a:lnTo>
                <a:cubicBezTo>
                  <a:pt x="2668551" y="53843"/>
                  <a:pt x="2868001" y="12223"/>
                  <a:pt x="3071181" y="2321"/>
                </a:cubicBezTo>
                <a:cubicBezTo>
                  <a:pt x="3113510" y="258"/>
                  <a:pt x="3156002" y="-428"/>
                  <a:pt x="3198583" y="258"/>
                </a:cubicBezTo>
                <a:close/>
              </a:path>
            </a:pathLst>
          </a:custGeom>
          <a:solidFill>
            <a:srgbClr val="003087"/>
          </a:solidFill>
        </p:spPr>
        <p:txBody>
          <a:bodyPr wrap="square">
            <a:noAutofit/>
          </a:bodyPr>
          <a:lstStyle/>
          <a:p>
            <a:r>
              <a:rPr lang="et-EE"/>
              <a:t>Pildi lisamiseks klõpsake ikooni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25362011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6B84D1D-A6C0-ADA3-E147-0861852C28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88034" y="1268413"/>
            <a:ext cx="3783458" cy="4656564"/>
          </a:xfrm>
          <a:custGeom>
            <a:avLst/>
            <a:gdLst>
              <a:gd name="connsiteX0" fmla="*/ 1882028 w 3783458"/>
              <a:gd name="connsiteY0" fmla="*/ 0 h 4656564"/>
              <a:gd name="connsiteX1" fmla="*/ 2289477 w 3783458"/>
              <a:gd name="connsiteY1" fmla="*/ 194024 h 4656564"/>
              <a:gd name="connsiteX2" fmla="*/ 3201388 w 3783458"/>
              <a:gd name="connsiteY2" fmla="*/ 1746212 h 4656564"/>
              <a:gd name="connsiteX3" fmla="*/ 2793938 w 3783458"/>
              <a:gd name="connsiteY3" fmla="*/ 1746212 h 4656564"/>
              <a:gd name="connsiteX4" fmla="*/ 3531228 w 3783458"/>
              <a:gd name="connsiteY4" fmla="*/ 2910353 h 4656564"/>
              <a:gd name="connsiteX5" fmla="*/ 3104376 w 3783458"/>
              <a:gd name="connsiteY5" fmla="*/ 2910353 h 4656564"/>
              <a:gd name="connsiteX6" fmla="*/ 3783458 w 3783458"/>
              <a:gd name="connsiteY6" fmla="*/ 4074494 h 4656564"/>
              <a:gd name="connsiteX7" fmla="*/ 2037247 w 3783458"/>
              <a:gd name="connsiteY7" fmla="*/ 4074494 h 4656564"/>
              <a:gd name="connsiteX8" fmla="*/ 2037247 w 3783458"/>
              <a:gd name="connsiteY8" fmla="*/ 4656564 h 4656564"/>
              <a:gd name="connsiteX9" fmla="*/ 1649200 w 3783458"/>
              <a:gd name="connsiteY9" fmla="*/ 4656564 h 4656564"/>
              <a:gd name="connsiteX10" fmla="*/ 1649200 w 3783458"/>
              <a:gd name="connsiteY10" fmla="*/ 4074494 h 4656564"/>
              <a:gd name="connsiteX11" fmla="*/ 0 w 3783458"/>
              <a:gd name="connsiteY11" fmla="*/ 4074494 h 4656564"/>
              <a:gd name="connsiteX12" fmla="*/ 679082 w 3783458"/>
              <a:gd name="connsiteY12" fmla="*/ 2910353 h 4656564"/>
              <a:gd name="connsiteX13" fmla="*/ 213426 w 3783458"/>
              <a:gd name="connsiteY13" fmla="*/ 2910353 h 4656564"/>
              <a:gd name="connsiteX14" fmla="*/ 989520 w 3783458"/>
              <a:gd name="connsiteY14" fmla="*/ 1746212 h 4656564"/>
              <a:gd name="connsiteX15" fmla="*/ 562668 w 3783458"/>
              <a:gd name="connsiteY15" fmla="*/ 1746212 h 4656564"/>
              <a:gd name="connsiteX16" fmla="*/ 1455176 w 3783458"/>
              <a:gd name="connsiteY16" fmla="*/ 213426 h 4656564"/>
              <a:gd name="connsiteX17" fmla="*/ 1474579 w 3783458"/>
              <a:gd name="connsiteY17" fmla="*/ 194024 h 4656564"/>
              <a:gd name="connsiteX18" fmla="*/ 1882028 w 3783458"/>
              <a:gd name="connsiteY18" fmla="*/ 0 h 46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83458" h="4656564">
                <a:moveTo>
                  <a:pt x="1882028" y="0"/>
                </a:moveTo>
                <a:cubicBezTo>
                  <a:pt x="2037247" y="0"/>
                  <a:pt x="2192466" y="77609"/>
                  <a:pt x="2289477" y="194024"/>
                </a:cubicBezTo>
                <a:lnTo>
                  <a:pt x="3201388" y="1746212"/>
                </a:lnTo>
                <a:lnTo>
                  <a:pt x="2793938" y="1746212"/>
                </a:lnTo>
                <a:cubicBezTo>
                  <a:pt x="2793938" y="1746212"/>
                  <a:pt x="3531228" y="2910353"/>
                  <a:pt x="3531228" y="2910353"/>
                </a:cubicBezTo>
                <a:lnTo>
                  <a:pt x="3104376" y="2910353"/>
                </a:lnTo>
                <a:lnTo>
                  <a:pt x="3783458" y="4074494"/>
                </a:lnTo>
                <a:lnTo>
                  <a:pt x="2037247" y="4074494"/>
                </a:lnTo>
                <a:lnTo>
                  <a:pt x="2037247" y="4656564"/>
                </a:lnTo>
                <a:lnTo>
                  <a:pt x="1649200" y="4656564"/>
                </a:lnTo>
                <a:lnTo>
                  <a:pt x="1649200" y="4074494"/>
                </a:lnTo>
                <a:lnTo>
                  <a:pt x="0" y="4074494"/>
                </a:lnTo>
                <a:lnTo>
                  <a:pt x="679082" y="2910353"/>
                </a:lnTo>
                <a:lnTo>
                  <a:pt x="213426" y="2910353"/>
                </a:lnTo>
                <a:lnTo>
                  <a:pt x="989520" y="1746212"/>
                </a:lnTo>
                <a:lnTo>
                  <a:pt x="562668" y="1746212"/>
                </a:lnTo>
                <a:lnTo>
                  <a:pt x="1455176" y="213426"/>
                </a:lnTo>
                <a:lnTo>
                  <a:pt x="1474579" y="194024"/>
                </a:lnTo>
                <a:cubicBezTo>
                  <a:pt x="1571590" y="77609"/>
                  <a:pt x="1726809" y="0"/>
                  <a:pt x="1882028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r>
              <a:rPr lang="et-EE"/>
              <a:t>Pildi lisamiseks klõpsake ikooni</a:t>
            </a:r>
            <a:endParaRPr lang="en-E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EE" dirty="0"/>
          </a:p>
        </p:txBody>
      </p:sp>
      <p:sp>
        <p:nvSpPr>
          <p:cNvPr id="50" name="Slide Number Placeholder 3">
            <a:extLst>
              <a:ext uri="{FF2B5EF4-FFF2-40B4-BE49-F238E27FC236}">
                <a16:creationId xmlns:a16="http://schemas.microsoft.com/office/drawing/2014/main" id="{D5DEA732-F44C-44F5-7C1A-DB188537C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2770E43-98B2-9D5F-8B57-C383E2C3F9AB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8774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63303C2-7A19-FE96-47CD-AFD80BF0E5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8017" y="1317840"/>
            <a:ext cx="3396516" cy="4528453"/>
          </a:xfrm>
          <a:custGeom>
            <a:avLst/>
            <a:gdLst>
              <a:gd name="connsiteX0" fmla="*/ 944261 w 3396516"/>
              <a:gd name="connsiteY0" fmla="*/ 3962508 h 4528453"/>
              <a:gd name="connsiteX1" fmla="*/ 2453448 w 3396516"/>
              <a:gd name="connsiteY1" fmla="*/ 3962508 h 4528453"/>
              <a:gd name="connsiteX2" fmla="*/ 2453448 w 3396516"/>
              <a:gd name="connsiteY2" fmla="*/ 4528453 h 4528453"/>
              <a:gd name="connsiteX3" fmla="*/ 944261 w 3396516"/>
              <a:gd name="connsiteY3" fmla="*/ 4528453 h 4528453"/>
              <a:gd name="connsiteX4" fmla="*/ 1746764 w 3396516"/>
              <a:gd name="connsiteY4" fmla="*/ 748 h 4528453"/>
              <a:gd name="connsiteX5" fmla="*/ 1920017 w 3396516"/>
              <a:gd name="connsiteY5" fmla="*/ 14707 h 4528453"/>
              <a:gd name="connsiteX6" fmla="*/ 3381810 w 3396516"/>
              <a:gd name="connsiteY6" fmla="*/ 1919555 h 4528453"/>
              <a:gd name="connsiteX7" fmla="*/ 2817916 w 3396516"/>
              <a:gd name="connsiteY7" fmla="*/ 2974557 h 4528453"/>
              <a:gd name="connsiteX8" fmla="*/ 2477595 w 3396516"/>
              <a:gd name="connsiteY8" fmla="*/ 3585211 h 4528453"/>
              <a:gd name="connsiteX9" fmla="*/ 1887503 w 3396516"/>
              <a:gd name="connsiteY9" fmla="*/ 3585211 h 4528453"/>
              <a:gd name="connsiteX10" fmla="*/ 1887503 w 3396516"/>
              <a:gd name="connsiteY10" fmla="*/ 2041313 h 4528453"/>
              <a:gd name="connsiteX11" fmla="*/ 2264800 w 3396516"/>
              <a:gd name="connsiteY11" fmla="*/ 1510080 h 4528453"/>
              <a:gd name="connsiteX12" fmla="*/ 1887503 w 3396516"/>
              <a:gd name="connsiteY12" fmla="*/ 1510080 h 4528453"/>
              <a:gd name="connsiteX13" fmla="*/ 1698855 w 3396516"/>
              <a:gd name="connsiteY13" fmla="*/ 1698728 h 4528453"/>
              <a:gd name="connsiteX14" fmla="*/ 1510206 w 3396516"/>
              <a:gd name="connsiteY14" fmla="*/ 1510080 h 4528453"/>
              <a:gd name="connsiteX15" fmla="*/ 1132910 w 3396516"/>
              <a:gd name="connsiteY15" fmla="*/ 1510080 h 4528453"/>
              <a:gd name="connsiteX16" fmla="*/ 1510206 w 3396516"/>
              <a:gd name="connsiteY16" fmla="*/ 2041313 h 4528453"/>
              <a:gd name="connsiteX17" fmla="*/ 1510206 w 3396516"/>
              <a:gd name="connsiteY17" fmla="*/ 3585211 h 4528453"/>
              <a:gd name="connsiteX18" fmla="*/ 920680 w 3396516"/>
              <a:gd name="connsiteY18" fmla="*/ 3585211 h 4528453"/>
              <a:gd name="connsiteX19" fmla="*/ 542063 w 3396516"/>
              <a:gd name="connsiteY19" fmla="*/ 2940600 h 4528453"/>
              <a:gd name="connsiteX20" fmla="*/ 15168 w 3396516"/>
              <a:gd name="connsiteY20" fmla="*/ 1476500 h 4528453"/>
              <a:gd name="connsiteX21" fmla="*/ 1746764 w 3396516"/>
              <a:gd name="connsiteY21" fmla="*/ 748 h 4528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396516" h="4528453">
                <a:moveTo>
                  <a:pt x="944261" y="3962508"/>
                </a:moveTo>
                <a:lnTo>
                  <a:pt x="2453448" y="3962508"/>
                </a:lnTo>
                <a:lnTo>
                  <a:pt x="2453448" y="4528453"/>
                </a:lnTo>
                <a:lnTo>
                  <a:pt x="944261" y="4528453"/>
                </a:lnTo>
                <a:close/>
                <a:moveTo>
                  <a:pt x="1746764" y="748"/>
                </a:moveTo>
                <a:cubicBezTo>
                  <a:pt x="1804108" y="2448"/>
                  <a:pt x="1861913" y="7061"/>
                  <a:pt x="1920017" y="14707"/>
                </a:cubicBezTo>
                <a:cubicBezTo>
                  <a:pt x="2849689" y="137053"/>
                  <a:pt x="3504156" y="989883"/>
                  <a:pt x="3381810" y="1919555"/>
                </a:cubicBezTo>
                <a:cubicBezTo>
                  <a:pt x="3328060" y="2327987"/>
                  <a:pt x="3127646" y="2702945"/>
                  <a:pt x="2817916" y="2974557"/>
                </a:cubicBezTo>
                <a:cubicBezTo>
                  <a:pt x="2640172" y="3134956"/>
                  <a:pt x="2520510" y="3349671"/>
                  <a:pt x="2477595" y="3585211"/>
                </a:cubicBezTo>
                <a:lnTo>
                  <a:pt x="1887503" y="3585211"/>
                </a:lnTo>
                <a:lnTo>
                  <a:pt x="1887503" y="2041313"/>
                </a:lnTo>
                <a:cubicBezTo>
                  <a:pt x="2112815" y="1961656"/>
                  <a:pt x="2263809" y="1749057"/>
                  <a:pt x="2264800" y="1510080"/>
                </a:cubicBezTo>
                <a:lnTo>
                  <a:pt x="1887503" y="1510080"/>
                </a:lnTo>
                <a:cubicBezTo>
                  <a:pt x="1887503" y="1614267"/>
                  <a:pt x="1803042" y="1698728"/>
                  <a:pt x="1698855" y="1698728"/>
                </a:cubicBezTo>
                <a:cubicBezTo>
                  <a:pt x="1594667" y="1698728"/>
                  <a:pt x="1510206" y="1614267"/>
                  <a:pt x="1510206" y="1510080"/>
                </a:cubicBezTo>
                <a:lnTo>
                  <a:pt x="1132910" y="1510080"/>
                </a:lnTo>
                <a:cubicBezTo>
                  <a:pt x="1133900" y="1749057"/>
                  <a:pt x="1284894" y="1961656"/>
                  <a:pt x="1510206" y="2041313"/>
                </a:cubicBezTo>
                <a:lnTo>
                  <a:pt x="1510206" y="3585211"/>
                </a:lnTo>
                <a:lnTo>
                  <a:pt x="920680" y="3585211"/>
                </a:lnTo>
                <a:cubicBezTo>
                  <a:pt x="864200" y="3336346"/>
                  <a:pt x="731916" y="3111127"/>
                  <a:pt x="542063" y="2940600"/>
                </a:cubicBezTo>
                <a:cubicBezTo>
                  <a:pt x="138283" y="2567625"/>
                  <a:pt x="-58348" y="2021242"/>
                  <a:pt x="15168" y="1476500"/>
                </a:cubicBezTo>
                <a:cubicBezTo>
                  <a:pt x="129868" y="604933"/>
                  <a:pt x="886594" y="-24756"/>
                  <a:pt x="1746764" y="748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r>
              <a:rPr lang="et-EE"/>
              <a:t>Pildi lisamiseks klõpsake ikooni</a:t>
            </a:r>
            <a:endParaRPr lang="en-E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EE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C40EFA2-DF55-AE0A-6BC0-1DE8D64A0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AB9748-3C65-6BD7-C3A9-F2FBCFFBF946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4976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DD78977-66E6-B3D4-BDF0-D3A74279CB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6763" y="1438381"/>
            <a:ext cx="4951446" cy="4303007"/>
          </a:xfrm>
          <a:custGeom>
            <a:avLst/>
            <a:gdLst>
              <a:gd name="connsiteX0" fmla="*/ 2475723 w 4951446"/>
              <a:gd name="connsiteY0" fmla="*/ 0 h 4303007"/>
              <a:gd name="connsiteX1" fmla="*/ 3119750 w 4951446"/>
              <a:gd name="connsiteY1" fmla="*/ 527148 h 4303007"/>
              <a:gd name="connsiteX2" fmla="*/ 3402838 w 4951446"/>
              <a:gd name="connsiteY2" fmla="*/ 2139599 h 4303007"/>
              <a:gd name="connsiteX3" fmla="*/ 4705046 w 4951446"/>
              <a:gd name="connsiteY3" fmla="*/ 3115180 h 4303007"/>
              <a:gd name="connsiteX4" fmla="*/ 4881976 w 4951446"/>
              <a:gd name="connsiteY4" fmla="*/ 3933331 h 4303007"/>
              <a:gd name="connsiteX5" fmla="*/ 4129432 w 4951446"/>
              <a:gd name="connsiteY5" fmla="*/ 4281583 h 4303007"/>
              <a:gd name="connsiteX6" fmla="*/ 2475723 w 4951446"/>
              <a:gd name="connsiteY6" fmla="*/ 3518292 h 4303007"/>
              <a:gd name="connsiteX7" fmla="*/ 822015 w 4951446"/>
              <a:gd name="connsiteY7" fmla="*/ 4281583 h 4303007"/>
              <a:gd name="connsiteX8" fmla="*/ 69471 w 4951446"/>
              <a:gd name="connsiteY8" fmla="*/ 3933331 h 4303007"/>
              <a:gd name="connsiteX9" fmla="*/ 246401 w 4951446"/>
              <a:gd name="connsiteY9" fmla="*/ 3115180 h 4303007"/>
              <a:gd name="connsiteX10" fmla="*/ 1548608 w 4951446"/>
              <a:gd name="connsiteY10" fmla="*/ 2139599 h 4303007"/>
              <a:gd name="connsiteX11" fmla="*/ 1831697 w 4951446"/>
              <a:gd name="connsiteY11" fmla="*/ 527148 h 4303007"/>
              <a:gd name="connsiteX12" fmla="*/ 2475723 w 4951446"/>
              <a:gd name="connsiteY12" fmla="*/ 0 h 4303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51446" h="4303007">
                <a:moveTo>
                  <a:pt x="2475723" y="0"/>
                </a:moveTo>
                <a:cubicBezTo>
                  <a:pt x="2789480" y="0"/>
                  <a:pt x="3056055" y="217061"/>
                  <a:pt x="3119750" y="527148"/>
                </a:cubicBezTo>
                <a:cubicBezTo>
                  <a:pt x="3199958" y="899252"/>
                  <a:pt x="3334425" y="1574287"/>
                  <a:pt x="3402838" y="2139599"/>
                </a:cubicBezTo>
                <a:cubicBezTo>
                  <a:pt x="3874652" y="2454456"/>
                  <a:pt x="4410162" y="2876651"/>
                  <a:pt x="4705046" y="3115180"/>
                </a:cubicBezTo>
                <a:cubicBezTo>
                  <a:pt x="4945671" y="3308387"/>
                  <a:pt x="5021161" y="3654253"/>
                  <a:pt x="4881976" y="3933331"/>
                </a:cubicBezTo>
                <a:cubicBezTo>
                  <a:pt x="4742791" y="4217180"/>
                  <a:pt x="4433753" y="4360297"/>
                  <a:pt x="4129432" y="4281583"/>
                </a:cubicBezTo>
                <a:cubicBezTo>
                  <a:pt x="3815676" y="4200483"/>
                  <a:pt x="2947538" y="3673336"/>
                  <a:pt x="2475723" y="3518292"/>
                </a:cubicBezTo>
                <a:cubicBezTo>
                  <a:pt x="2003909" y="3673336"/>
                  <a:pt x="1135771" y="4200483"/>
                  <a:pt x="822015" y="4281583"/>
                </a:cubicBezTo>
                <a:cubicBezTo>
                  <a:pt x="517694" y="4360297"/>
                  <a:pt x="208656" y="4217180"/>
                  <a:pt x="69471" y="3933331"/>
                </a:cubicBezTo>
                <a:cubicBezTo>
                  <a:pt x="-69714" y="3654253"/>
                  <a:pt x="5776" y="3308387"/>
                  <a:pt x="246401" y="3115180"/>
                </a:cubicBezTo>
                <a:cubicBezTo>
                  <a:pt x="541285" y="2876651"/>
                  <a:pt x="1076794" y="2454456"/>
                  <a:pt x="1548608" y="2139599"/>
                </a:cubicBezTo>
                <a:cubicBezTo>
                  <a:pt x="1617021" y="1574287"/>
                  <a:pt x="1751489" y="899252"/>
                  <a:pt x="1831697" y="527148"/>
                </a:cubicBezTo>
                <a:cubicBezTo>
                  <a:pt x="1895392" y="217061"/>
                  <a:pt x="2161967" y="0"/>
                  <a:pt x="2475723" y="0"/>
                </a:cubicBezTo>
                <a:close/>
              </a:path>
            </a:pathLst>
          </a:custGeom>
          <a:solidFill>
            <a:srgbClr val="003087"/>
          </a:solidFill>
        </p:spPr>
        <p:txBody>
          <a:bodyPr wrap="square">
            <a:noAutofit/>
          </a:bodyPr>
          <a:lstStyle/>
          <a:p>
            <a:r>
              <a:rPr lang="et-EE"/>
              <a:t>Pildi lisamiseks klõpsake ikooni</a:t>
            </a:r>
            <a:endParaRPr lang="en-E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EE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C40EFA2-DF55-AE0A-6BC0-1DE8D64A0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AB9748-3C65-6BD7-C3A9-F2FBCFFBF946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9889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9C8D4E9-9E63-30C6-9B77-B1795CEECD9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9655" y="1500166"/>
            <a:ext cx="4513239" cy="4164462"/>
          </a:xfrm>
          <a:custGeom>
            <a:avLst/>
            <a:gdLst>
              <a:gd name="connsiteX0" fmla="*/ 274657 w 4681650"/>
              <a:gd name="connsiteY0" fmla="*/ 3511238 h 4291523"/>
              <a:gd name="connsiteX1" fmla="*/ 895756 w 4681650"/>
              <a:gd name="connsiteY1" fmla="*/ 3511238 h 4291523"/>
              <a:gd name="connsiteX2" fmla="*/ 1074726 w 4681650"/>
              <a:gd name="connsiteY2" fmla="*/ 3690208 h 4291523"/>
              <a:gd name="connsiteX3" fmla="*/ 1445070 w 4681650"/>
              <a:gd name="connsiteY3" fmla="*/ 3511238 h 4291523"/>
              <a:gd name="connsiteX4" fmla="*/ 2066169 w 4681650"/>
              <a:gd name="connsiteY4" fmla="*/ 3511238 h 4291523"/>
              <a:gd name="connsiteX5" fmla="*/ 2245139 w 4681650"/>
              <a:gd name="connsiteY5" fmla="*/ 3690208 h 4291523"/>
              <a:gd name="connsiteX6" fmla="*/ 2615482 w 4681650"/>
              <a:gd name="connsiteY6" fmla="*/ 3511238 h 4291523"/>
              <a:gd name="connsiteX7" fmla="*/ 3236581 w 4681650"/>
              <a:gd name="connsiteY7" fmla="*/ 3511238 h 4291523"/>
              <a:gd name="connsiteX8" fmla="*/ 3415551 w 4681650"/>
              <a:gd name="connsiteY8" fmla="*/ 3690208 h 4291523"/>
              <a:gd name="connsiteX9" fmla="*/ 3785895 w 4681650"/>
              <a:gd name="connsiteY9" fmla="*/ 3511238 h 4291523"/>
              <a:gd name="connsiteX10" fmla="*/ 4406993 w 4681650"/>
              <a:gd name="connsiteY10" fmla="*/ 3511238 h 4291523"/>
              <a:gd name="connsiteX11" fmla="*/ 4681650 w 4681650"/>
              <a:gd name="connsiteY11" fmla="*/ 3706306 h 4291523"/>
              <a:gd name="connsiteX12" fmla="*/ 4681650 w 4681650"/>
              <a:gd name="connsiteY12" fmla="*/ 4291513 h 4291523"/>
              <a:gd name="connsiteX13" fmla="*/ 4096444 w 4681650"/>
              <a:gd name="connsiteY13" fmla="*/ 4063282 h 4291523"/>
              <a:gd name="connsiteX14" fmla="*/ 2926031 w 4681650"/>
              <a:gd name="connsiteY14" fmla="*/ 4063282 h 4291523"/>
              <a:gd name="connsiteX15" fmla="*/ 1755619 w 4681650"/>
              <a:gd name="connsiteY15" fmla="*/ 4063282 h 4291523"/>
              <a:gd name="connsiteX16" fmla="*/ 585206 w 4681650"/>
              <a:gd name="connsiteY16" fmla="*/ 4063282 h 4291523"/>
              <a:gd name="connsiteX17" fmla="*/ 0 w 4681650"/>
              <a:gd name="connsiteY17" fmla="*/ 4291513 h 4291523"/>
              <a:gd name="connsiteX18" fmla="*/ 0 w 4681650"/>
              <a:gd name="connsiteY18" fmla="*/ 3706306 h 4291523"/>
              <a:gd name="connsiteX19" fmla="*/ 274657 w 4681650"/>
              <a:gd name="connsiteY19" fmla="*/ 3511238 h 4291523"/>
              <a:gd name="connsiteX20" fmla="*/ 274657 w 4681650"/>
              <a:gd name="connsiteY20" fmla="*/ 2340825 h 4291523"/>
              <a:gd name="connsiteX21" fmla="*/ 895756 w 4681650"/>
              <a:gd name="connsiteY21" fmla="*/ 2340825 h 4291523"/>
              <a:gd name="connsiteX22" fmla="*/ 1266099 w 4681650"/>
              <a:gd name="connsiteY22" fmla="*/ 2519796 h 4291523"/>
              <a:gd name="connsiteX23" fmla="*/ 1445070 w 4681650"/>
              <a:gd name="connsiteY23" fmla="*/ 2340825 h 4291523"/>
              <a:gd name="connsiteX24" fmla="*/ 2066169 w 4681650"/>
              <a:gd name="connsiteY24" fmla="*/ 2340825 h 4291523"/>
              <a:gd name="connsiteX25" fmla="*/ 2436512 w 4681650"/>
              <a:gd name="connsiteY25" fmla="*/ 2519796 h 4291523"/>
              <a:gd name="connsiteX26" fmla="*/ 2615482 w 4681650"/>
              <a:gd name="connsiteY26" fmla="*/ 2340825 h 4291523"/>
              <a:gd name="connsiteX27" fmla="*/ 3236580 w 4681650"/>
              <a:gd name="connsiteY27" fmla="*/ 2340825 h 4291523"/>
              <a:gd name="connsiteX28" fmla="*/ 3606924 w 4681650"/>
              <a:gd name="connsiteY28" fmla="*/ 2519796 h 4291523"/>
              <a:gd name="connsiteX29" fmla="*/ 3785895 w 4681650"/>
              <a:gd name="connsiteY29" fmla="*/ 2340825 h 4291523"/>
              <a:gd name="connsiteX30" fmla="*/ 4406993 w 4681650"/>
              <a:gd name="connsiteY30" fmla="*/ 2340825 h 4291523"/>
              <a:gd name="connsiteX31" fmla="*/ 4681650 w 4681650"/>
              <a:gd name="connsiteY31" fmla="*/ 2535894 h 4291523"/>
              <a:gd name="connsiteX32" fmla="*/ 4681650 w 4681650"/>
              <a:gd name="connsiteY32" fmla="*/ 3121100 h 4291523"/>
              <a:gd name="connsiteX33" fmla="*/ 4096444 w 4681650"/>
              <a:gd name="connsiteY33" fmla="*/ 2892870 h 4291523"/>
              <a:gd name="connsiteX34" fmla="*/ 2926031 w 4681650"/>
              <a:gd name="connsiteY34" fmla="*/ 2892870 h 4291523"/>
              <a:gd name="connsiteX35" fmla="*/ 1755619 w 4681650"/>
              <a:gd name="connsiteY35" fmla="*/ 2892870 h 4291523"/>
              <a:gd name="connsiteX36" fmla="*/ 585206 w 4681650"/>
              <a:gd name="connsiteY36" fmla="*/ 2892870 h 4291523"/>
              <a:gd name="connsiteX37" fmla="*/ 0 w 4681650"/>
              <a:gd name="connsiteY37" fmla="*/ 3121100 h 4291523"/>
              <a:gd name="connsiteX38" fmla="*/ 0 w 4681650"/>
              <a:gd name="connsiteY38" fmla="*/ 2535894 h 4291523"/>
              <a:gd name="connsiteX39" fmla="*/ 274657 w 4681650"/>
              <a:gd name="connsiteY39" fmla="*/ 2340825 h 4291523"/>
              <a:gd name="connsiteX40" fmla="*/ 274657 w 4681650"/>
              <a:gd name="connsiteY40" fmla="*/ 1170413 h 4291523"/>
              <a:gd name="connsiteX41" fmla="*/ 895756 w 4681650"/>
              <a:gd name="connsiteY41" fmla="*/ 1170413 h 4291523"/>
              <a:gd name="connsiteX42" fmla="*/ 1074726 w 4681650"/>
              <a:gd name="connsiteY42" fmla="*/ 1349383 h 4291523"/>
              <a:gd name="connsiteX43" fmla="*/ 1445070 w 4681650"/>
              <a:gd name="connsiteY43" fmla="*/ 1170413 h 4291523"/>
              <a:gd name="connsiteX44" fmla="*/ 2066169 w 4681650"/>
              <a:gd name="connsiteY44" fmla="*/ 1170413 h 4291523"/>
              <a:gd name="connsiteX45" fmla="*/ 2245139 w 4681650"/>
              <a:gd name="connsiteY45" fmla="*/ 1349383 h 4291523"/>
              <a:gd name="connsiteX46" fmla="*/ 2615482 w 4681650"/>
              <a:gd name="connsiteY46" fmla="*/ 1170413 h 4291523"/>
              <a:gd name="connsiteX47" fmla="*/ 3236581 w 4681650"/>
              <a:gd name="connsiteY47" fmla="*/ 1170413 h 4291523"/>
              <a:gd name="connsiteX48" fmla="*/ 3415551 w 4681650"/>
              <a:gd name="connsiteY48" fmla="*/ 1349383 h 4291523"/>
              <a:gd name="connsiteX49" fmla="*/ 3785895 w 4681650"/>
              <a:gd name="connsiteY49" fmla="*/ 1170413 h 4291523"/>
              <a:gd name="connsiteX50" fmla="*/ 4406993 w 4681650"/>
              <a:gd name="connsiteY50" fmla="*/ 1170413 h 4291523"/>
              <a:gd name="connsiteX51" fmla="*/ 4681650 w 4681650"/>
              <a:gd name="connsiteY51" fmla="*/ 1365481 h 4291523"/>
              <a:gd name="connsiteX52" fmla="*/ 4681650 w 4681650"/>
              <a:gd name="connsiteY52" fmla="*/ 1950688 h 4291523"/>
              <a:gd name="connsiteX53" fmla="*/ 4096444 w 4681650"/>
              <a:gd name="connsiteY53" fmla="*/ 1722457 h 4291523"/>
              <a:gd name="connsiteX54" fmla="*/ 2926031 w 4681650"/>
              <a:gd name="connsiteY54" fmla="*/ 1722457 h 4291523"/>
              <a:gd name="connsiteX55" fmla="*/ 1755619 w 4681650"/>
              <a:gd name="connsiteY55" fmla="*/ 1722457 h 4291523"/>
              <a:gd name="connsiteX56" fmla="*/ 585206 w 4681650"/>
              <a:gd name="connsiteY56" fmla="*/ 1722457 h 4291523"/>
              <a:gd name="connsiteX57" fmla="*/ 0 w 4681650"/>
              <a:gd name="connsiteY57" fmla="*/ 1950688 h 4291523"/>
              <a:gd name="connsiteX58" fmla="*/ 0 w 4681650"/>
              <a:gd name="connsiteY58" fmla="*/ 1365481 h 4291523"/>
              <a:gd name="connsiteX59" fmla="*/ 274657 w 4681650"/>
              <a:gd name="connsiteY59" fmla="*/ 1170413 h 4291523"/>
              <a:gd name="connsiteX60" fmla="*/ 274657 w 4681650"/>
              <a:gd name="connsiteY60" fmla="*/ 0 h 4291523"/>
              <a:gd name="connsiteX61" fmla="*/ 895756 w 4681650"/>
              <a:gd name="connsiteY61" fmla="*/ 0 h 4291523"/>
              <a:gd name="connsiteX62" fmla="*/ 1074726 w 4681650"/>
              <a:gd name="connsiteY62" fmla="*/ 178970 h 4291523"/>
              <a:gd name="connsiteX63" fmla="*/ 1445070 w 4681650"/>
              <a:gd name="connsiteY63" fmla="*/ 0 h 4291523"/>
              <a:gd name="connsiteX64" fmla="*/ 2066169 w 4681650"/>
              <a:gd name="connsiteY64" fmla="*/ 0 h 4291523"/>
              <a:gd name="connsiteX65" fmla="*/ 2245139 w 4681650"/>
              <a:gd name="connsiteY65" fmla="*/ 178970 h 4291523"/>
              <a:gd name="connsiteX66" fmla="*/ 2615482 w 4681650"/>
              <a:gd name="connsiteY66" fmla="*/ 0 h 4291523"/>
              <a:gd name="connsiteX67" fmla="*/ 3236581 w 4681650"/>
              <a:gd name="connsiteY67" fmla="*/ 0 h 4291523"/>
              <a:gd name="connsiteX68" fmla="*/ 3415551 w 4681650"/>
              <a:gd name="connsiteY68" fmla="*/ 178970 h 4291523"/>
              <a:gd name="connsiteX69" fmla="*/ 3785895 w 4681650"/>
              <a:gd name="connsiteY69" fmla="*/ 0 h 4291523"/>
              <a:gd name="connsiteX70" fmla="*/ 4406993 w 4681650"/>
              <a:gd name="connsiteY70" fmla="*/ 0 h 4291523"/>
              <a:gd name="connsiteX71" fmla="*/ 4681650 w 4681650"/>
              <a:gd name="connsiteY71" fmla="*/ 195069 h 4291523"/>
              <a:gd name="connsiteX72" fmla="*/ 4681650 w 4681650"/>
              <a:gd name="connsiteY72" fmla="*/ 780275 h 4291523"/>
              <a:gd name="connsiteX73" fmla="*/ 4096444 w 4681650"/>
              <a:gd name="connsiteY73" fmla="*/ 552045 h 4291523"/>
              <a:gd name="connsiteX74" fmla="*/ 2926031 w 4681650"/>
              <a:gd name="connsiteY74" fmla="*/ 552045 h 4291523"/>
              <a:gd name="connsiteX75" fmla="*/ 1755619 w 4681650"/>
              <a:gd name="connsiteY75" fmla="*/ 552045 h 4291523"/>
              <a:gd name="connsiteX76" fmla="*/ 585206 w 4681650"/>
              <a:gd name="connsiteY76" fmla="*/ 552045 h 4291523"/>
              <a:gd name="connsiteX77" fmla="*/ 0 w 4681650"/>
              <a:gd name="connsiteY77" fmla="*/ 780275 h 4291523"/>
              <a:gd name="connsiteX78" fmla="*/ 0 w 4681650"/>
              <a:gd name="connsiteY78" fmla="*/ 195069 h 4291523"/>
              <a:gd name="connsiteX79" fmla="*/ 274657 w 4681650"/>
              <a:gd name="connsiteY79" fmla="*/ 0 h 429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681650" h="4291523">
                <a:moveTo>
                  <a:pt x="274657" y="3511238"/>
                </a:moveTo>
                <a:lnTo>
                  <a:pt x="895756" y="3511238"/>
                </a:lnTo>
                <a:cubicBezTo>
                  <a:pt x="924967" y="3595085"/>
                  <a:pt x="990878" y="3660997"/>
                  <a:pt x="1074726" y="3690208"/>
                </a:cubicBezTo>
                <a:cubicBezTo>
                  <a:pt x="1226415" y="3743055"/>
                  <a:pt x="1392224" y="3662927"/>
                  <a:pt x="1445070" y="3511238"/>
                </a:cubicBezTo>
                <a:lnTo>
                  <a:pt x="2066169" y="3511238"/>
                </a:lnTo>
                <a:cubicBezTo>
                  <a:pt x="2095379" y="3595085"/>
                  <a:pt x="2161291" y="3660997"/>
                  <a:pt x="2245139" y="3690208"/>
                </a:cubicBezTo>
                <a:cubicBezTo>
                  <a:pt x="2396828" y="3743055"/>
                  <a:pt x="2562636" y="3662927"/>
                  <a:pt x="2615482" y="3511238"/>
                </a:cubicBezTo>
                <a:lnTo>
                  <a:pt x="3236581" y="3511238"/>
                </a:lnTo>
                <a:cubicBezTo>
                  <a:pt x="3265792" y="3595085"/>
                  <a:pt x="3331703" y="3660997"/>
                  <a:pt x="3415551" y="3690208"/>
                </a:cubicBezTo>
                <a:cubicBezTo>
                  <a:pt x="3567240" y="3743055"/>
                  <a:pt x="3733049" y="3662927"/>
                  <a:pt x="3785895" y="3511238"/>
                </a:cubicBezTo>
                <a:lnTo>
                  <a:pt x="4406993" y="3511238"/>
                </a:lnTo>
                <a:cubicBezTo>
                  <a:pt x="4448178" y="3627728"/>
                  <a:pt x="4558096" y="3705794"/>
                  <a:pt x="4681650" y="3706306"/>
                </a:cubicBezTo>
                <a:lnTo>
                  <a:pt x="4681650" y="4291513"/>
                </a:lnTo>
                <a:cubicBezTo>
                  <a:pt x="4464995" y="4290817"/>
                  <a:pt x="4256366" y="4209451"/>
                  <a:pt x="4096444" y="4063282"/>
                </a:cubicBezTo>
                <a:cubicBezTo>
                  <a:pt x="3765652" y="4367604"/>
                  <a:pt x="3256824" y="4367604"/>
                  <a:pt x="2926031" y="4063282"/>
                </a:cubicBezTo>
                <a:cubicBezTo>
                  <a:pt x="2595239" y="4367604"/>
                  <a:pt x="2086411" y="4367604"/>
                  <a:pt x="1755619" y="4063282"/>
                </a:cubicBezTo>
                <a:cubicBezTo>
                  <a:pt x="1424827" y="4367604"/>
                  <a:pt x="915999" y="4367604"/>
                  <a:pt x="585206" y="4063282"/>
                </a:cubicBezTo>
                <a:cubicBezTo>
                  <a:pt x="425286" y="4209451"/>
                  <a:pt x="216656" y="4290817"/>
                  <a:pt x="0" y="4291513"/>
                </a:cubicBezTo>
                <a:lnTo>
                  <a:pt x="0" y="3706306"/>
                </a:lnTo>
                <a:cubicBezTo>
                  <a:pt x="123555" y="3705794"/>
                  <a:pt x="233473" y="3627728"/>
                  <a:pt x="274657" y="3511238"/>
                </a:cubicBezTo>
                <a:close/>
                <a:moveTo>
                  <a:pt x="274657" y="2340825"/>
                </a:moveTo>
                <a:lnTo>
                  <a:pt x="895756" y="2340825"/>
                </a:lnTo>
                <a:cubicBezTo>
                  <a:pt x="948602" y="2492514"/>
                  <a:pt x="1114410" y="2572642"/>
                  <a:pt x="1266099" y="2519796"/>
                </a:cubicBezTo>
                <a:cubicBezTo>
                  <a:pt x="1349947" y="2490585"/>
                  <a:pt x="1415859" y="2424673"/>
                  <a:pt x="1445070" y="2340825"/>
                </a:cubicBezTo>
                <a:lnTo>
                  <a:pt x="2066169" y="2340825"/>
                </a:lnTo>
                <a:cubicBezTo>
                  <a:pt x="2119014" y="2492514"/>
                  <a:pt x="2284823" y="2572642"/>
                  <a:pt x="2436512" y="2519796"/>
                </a:cubicBezTo>
                <a:cubicBezTo>
                  <a:pt x="2520359" y="2490585"/>
                  <a:pt x="2586271" y="2424673"/>
                  <a:pt x="2615482" y="2340825"/>
                </a:cubicBezTo>
                <a:lnTo>
                  <a:pt x="3236580" y="2340825"/>
                </a:lnTo>
                <a:cubicBezTo>
                  <a:pt x="3289427" y="2492514"/>
                  <a:pt x="3455235" y="2572642"/>
                  <a:pt x="3606924" y="2519796"/>
                </a:cubicBezTo>
                <a:cubicBezTo>
                  <a:pt x="3690772" y="2490585"/>
                  <a:pt x="3756683" y="2424673"/>
                  <a:pt x="3785895" y="2340825"/>
                </a:cubicBezTo>
                <a:lnTo>
                  <a:pt x="4406993" y="2340825"/>
                </a:lnTo>
                <a:cubicBezTo>
                  <a:pt x="4448177" y="2457315"/>
                  <a:pt x="4558096" y="2535382"/>
                  <a:pt x="4681650" y="2535894"/>
                </a:cubicBezTo>
                <a:lnTo>
                  <a:pt x="4681650" y="3121100"/>
                </a:lnTo>
                <a:cubicBezTo>
                  <a:pt x="4464995" y="3120404"/>
                  <a:pt x="4256366" y="3039039"/>
                  <a:pt x="4096444" y="2892870"/>
                </a:cubicBezTo>
                <a:cubicBezTo>
                  <a:pt x="3765652" y="3197191"/>
                  <a:pt x="3256824" y="3197191"/>
                  <a:pt x="2926031" y="2892870"/>
                </a:cubicBezTo>
                <a:cubicBezTo>
                  <a:pt x="2595239" y="3197191"/>
                  <a:pt x="2086411" y="3197191"/>
                  <a:pt x="1755619" y="2892870"/>
                </a:cubicBezTo>
                <a:cubicBezTo>
                  <a:pt x="1424827" y="3197191"/>
                  <a:pt x="915999" y="3197191"/>
                  <a:pt x="585206" y="2892870"/>
                </a:cubicBezTo>
                <a:cubicBezTo>
                  <a:pt x="425286" y="3039039"/>
                  <a:pt x="216656" y="3120404"/>
                  <a:pt x="0" y="3121100"/>
                </a:cubicBezTo>
                <a:lnTo>
                  <a:pt x="0" y="2535894"/>
                </a:lnTo>
                <a:cubicBezTo>
                  <a:pt x="123555" y="2535382"/>
                  <a:pt x="233473" y="2457315"/>
                  <a:pt x="274657" y="2340825"/>
                </a:cubicBezTo>
                <a:close/>
                <a:moveTo>
                  <a:pt x="274657" y="1170413"/>
                </a:moveTo>
                <a:lnTo>
                  <a:pt x="895756" y="1170413"/>
                </a:lnTo>
                <a:cubicBezTo>
                  <a:pt x="924967" y="1254261"/>
                  <a:pt x="990878" y="1320172"/>
                  <a:pt x="1074726" y="1349383"/>
                </a:cubicBezTo>
                <a:cubicBezTo>
                  <a:pt x="1226415" y="1402230"/>
                  <a:pt x="1392224" y="1322102"/>
                  <a:pt x="1445070" y="1170413"/>
                </a:cubicBezTo>
                <a:lnTo>
                  <a:pt x="2066169" y="1170413"/>
                </a:lnTo>
                <a:cubicBezTo>
                  <a:pt x="2095379" y="1254261"/>
                  <a:pt x="2161291" y="1320172"/>
                  <a:pt x="2245139" y="1349383"/>
                </a:cubicBezTo>
                <a:cubicBezTo>
                  <a:pt x="2396828" y="1402230"/>
                  <a:pt x="2562636" y="1322102"/>
                  <a:pt x="2615482" y="1170413"/>
                </a:cubicBezTo>
                <a:lnTo>
                  <a:pt x="3236581" y="1170413"/>
                </a:lnTo>
                <a:cubicBezTo>
                  <a:pt x="3265792" y="1254261"/>
                  <a:pt x="3331703" y="1320172"/>
                  <a:pt x="3415551" y="1349383"/>
                </a:cubicBezTo>
                <a:cubicBezTo>
                  <a:pt x="3567240" y="1402230"/>
                  <a:pt x="3733049" y="1322102"/>
                  <a:pt x="3785895" y="1170413"/>
                </a:cubicBezTo>
                <a:lnTo>
                  <a:pt x="4406993" y="1170413"/>
                </a:lnTo>
                <a:cubicBezTo>
                  <a:pt x="4448178" y="1286903"/>
                  <a:pt x="4558096" y="1364970"/>
                  <a:pt x="4681650" y="1365481"/>
                </a:cubicBezTo>
                <a:lnTo>
                  <a:pt x="4681650" y="1950688"/>
                </a:lnTo>
                <a:cubicBezTo>
                  <a:pt x="4464995" y="1949992"/>
                  <a:pt x="4256366" y="1868625"/>
                  <a:pt x="4096444" y="1722457"/>
                </a:cubicBezTo>
                <a:cubicBezTo>
                  <a:pt x="3765652" y="2026779"/>
                  <a:pt x="3256824" y="2026779"/>
                  <a:pt x="2926031" y="1722457"/>
                </a:cubicBezTo>
                <a:cubicBezTo>
                  <a:pt x="2595239" y="2026779"/>
                  <a:pt x="2086411" y="2026779"/>
                  <a:pt x="1755619" y="1722457"/>
                </a:cubicBezTo>
                <a:cubicBezTo>
                  <a:pt x="1424827" y="2026779"/>
                  <a:pt x="915999" y="2026779"/>
                  <a:pt x="585206" y="1722457"/>
                </a:cubicBezTo>
                <a:cubicBezTo>
                  <a:pt x="425286" y="1868625"/>
                  <a:pt x="216656" y="1949992"/>
                  <a:pt x="0" y="1950688"/>
                </a:cubicBezTo>
                <a:lnTo>
                  <a:pt x="0" y="1365481"/>
                </a:lnTo>
                <a:cubicBezTo>
                  <a:pt x="123555" y="1364970"/>
                  <a:pt x="233473" y="1286903"/>
                  <a:pt x="274657" y="1170413"/>
                </a:cubicBezTo>
                <a:close/>
                <a:moveTo>
                  <a:pt x="274657" y="0"/>
                </a:moveTo>
                <a:lnTo>
                  <a:pt x="895756" y="0"/>
                </a:lnTo>
                <a:cubicBezTo>
                  <a:pt x="924967" y="83848"/>
                  <a:pt x="990878" y="149760"/>
                  <a:pt x="1074726" y="178970"/>
                </a:cubicBezTo>
                <a:cubicBezTo>
                  <a:pt x="1226415" y="231817"/>
                  <a:pt x="1392224" y="151689"/>
                  <a:pt x="1445070" y="0"/>
                </a:cubicBezTo>
                <a:lnTo>
                  <a:pt x="2066169" y="0"/>
                </a:lnTo>
                <a:cubicBezTo>
                  <a:pt x="2095379" y="83848"/>
                  <a:pt x="2161291" y="149760"/>
                  <a:pt x="2245139" y="178970"/>
                </a:cubicBezTo>
                <a:cubicBezTo>
                  <a:pt x="2396828" y="231817"/>
                  <a:pt x="2562636" y="151689"/>
                  <a:pt x="2615482" y="0"/>
                </a:cubicBezTo>
                <a:lnTo>
                  <a:pt x="3236581" y="0"/>
                </a:lnTo>
                <a:cubicBezTo>
                  <a:pt x="3265792" y="83848"/>
                  <a:pt x="3331703" y="149760"/>
                  <a:pt x="3415551" y="178970"/>
                </a:cubicBezTo>
                <a:cubicBezTo>
                  <a:pt x="3567240" y="231817"/>
                  <a:pt x="3733049" y="151689"/>
                  <a:pt x="3785895" y="0"/>
                </a:cubicBezTo>
                <a:lnTo>
                  <a:pt x="4406993" y="0"/>
                </a:lnTo>
                <a:cubicBezTo>
                  <a:pt x="4448178" y="116490"/>
                  <a:pt x="4558096" y="194556"/>
                  <a:pt x="4681650" y="195069"/>
                </a:cubicBezTo>
                <a:lnTo>
                  <a:pt x="4681650" y="780275"/>
                </a:lnTo>
                <a:cubicBezTo>
                  <a:pt x="4464995" y="779579"/>
                  <a:pt x="4256366" y="698213"/>
                  <a:pt x="4096444" y="552045"/>
                </a:cubicBezTo>
                <a:cubicBezTo>
                  <a:pt x="3765652" y="856366"/>
                  <a:pt x="3256824" y="856366"/>
                  <a:pt x="2926031" y="552045"/>
                </a:cubicBezTo>
                <a:cubicBezTo>
                  <a:pt x="2595239" y="856366"/>
                  <a:pt x="2086411" y="856366"/>
                  <a:pt x="1755619" y="552045"/>
                </a:cubicBezTo>
                <a:cubicBezTo>
                  <a:pt x="1424827" y="856366"/>
                  <a:pt x="915999" y="856366"/>
                  <a:pt x="585206" y="552045"/>
                </a:cubicBezTo>
                <a:cubicBezTo>
                  <a:pt x="425286" y="698213"/>
                  <a:pt x="216656" y="779579"/>
                  <a:pt x="0" y="780275"/>
                </a:cubicBezTo>
                <a:lnTo>
                  <a:pt x="0" y="195069"/>
                </a:lnTo>
                <a:cubicBezTo>
                  <a:pt x="123555" y="194556"/>
                  <a:pt x="233473" y="116490"/>
                  <a:pt x="274657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r>
              <a:rPr lang="et-EE"/>
              <a:t>Pildi lisamiseks klõpsake ikooni</a:t>
            </a:r>
            <a:endParaRPr lang="en-E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EE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C40EFA2-DF55-AE0A-6BC0-1DE8D64A0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AB9748-3C65-6BD7-C3A9-F2FBCFFBF946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2107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EE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C40EFA2-DF55-AE0A-6BC0-1DE8D64A0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AB9748-3C65-6BD7-C3A9-F2FBCFFBF946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48">
            <a:extLst>
              <a:ext uri="{FF2B5EF4-FFF2-40B4-BE49-F238E27FC236}">
                <a16:creationId xmlns:a16="http://schemas.microsoft.com/office/drawing/2014/main" id="{2A9600F7-C5ED-1F84-9997-5E42D81369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6017" y="1358194"/>
            <a:ext cx="4472010" cy="4472917"/>
          </a:xfrm>
          <a:custGeom>
            <a:avLst/>
            <a:gdLst>
              <a:gd name="connsiteX0" fmla="*/ 4472010 w 4472010"/>
              <a:gd name="connsiteY0" fmla="*/ 0 h 4472917"/>
              <a:gd name="connsiteX1" fmla="*/ 4463450 w 4472010"/>
              <a:gd name="connsiteY1" fmla="*/ 220762 h 4472917"/>
              <a:gd name="connsiteX2" fmla="*/ 3434497 w 4472010"/>
              <a:gd name="connsiteY2" fmla="*/ 3884492 h 4472917"/>
              <a:gd name="connsiteX3" fmla="*/ 739606 w 4472010"/>
              <a:gd name="connsiteY3" fmla="*/ 4020602 h 4472917"/>
              <a:gd name="connsiteX4" fmla="*/ 452454 w 4472010"/>
              <a:gd name="connsiteY4" fmla="*/ 3733735 h 4472917"/>
              <a:gd name="connsiteX5" fmla="*/ 587803 w 4472010"/>
              <a:gd name="connsiteY5" fmla="*/ 1038940 h 4472917"/>
              <a:gd name="connsiteX6" fmla="*/ 4251439 w 4472010"/>
              <a:gd name="connsiteY6" fmla="*/ 9702 h 4472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2010" h="4472917">
                <a:moveTo>
                  <a:pt x="4472010" y="0"/>
                </a:moveTo>
                <a:lnTo>
                  <a:pt x="4463450" y="220762"/>
                </a:lnTo>
                <a:cubicBezTo>
                  <a:pt x="4459170" y="332522"/>
                  <a:pt x="4345127" y="2973862"/>
                  <a:pt x="3434497" y="3884492"/>
                </a:cubicBezTo>
                <a:cubicBezTo>
                  <a:pt x="2703729" y="4613548"/>
                  <a:pt x="1540188" y="4672329"/>
                  <a:pt x="739606" y="4020602"/>
                </a:cubicBezTo>
                <a:lnTo>
                  <a:pt x="452454" y="3733735"/>
                </a:lnTo>
                <a:cubicBezTo>
                  <a:pt x="-199178" y="2933439"/>
                  <a:pt x="-140777" y="1769993"/>
                  <a:pt x="587803" y="1038940"/>
                </a:cubicBezTo>
                <a:cubicBezTo>
                  <a:pt x="1480646" y="146096"/>
                  <a:pt x="4138823" y="15028"/>
                  <a:pt x="4251439" y="9702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r>
              <a:rPr lang="et-EE"/>
              <a:t>Pildi lisamiseks klõpsake ikooni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23154046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20948E7-CE7B-344F-B087-A681706923C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99239" y="1463095"/>
            <a:ext cx="4234071" cy="4234485"/>
          </a:xfrm>
          <a:custGeom>
            <a:avLst/>
            <a:gdLst>
              <a:gd name="connsiteX0" fmla="*/ 2116622 w 4234071"/>
              <a:gd name="connsiteY0" fmla="*/ 0 h 4234485"/>
              <a:gd name="connsiteX1" fmla="*/ 2442861 w 4234071"/>
              <a:gd name="connsiteY1" fmla="*/ 112881 h 4234485"/>
              <a:gd name="connsiteX2" fmla="*/ 3527841 w 4234071"/>
              <a:gd name="connsiteY2" fmla="*/ 962176 h 4234485"/>
              <a:gd name="connsiteX3" fmla="*/ 3527841 w 4234071"/>
              <a:gd name="connsiteY3" fmla="*/ 351048 h 4234485"/>
              <a:gd name="connsiteX4" fmla="*/ 3880956 w 4234071"/>
              <a:gd name="connsiteY4" fmla="*/ 351048 h 4234485"/>
              <a:gd name="connsiteX5" fmla="*/ 3880956 w 4234071"/>
              <a:gd name="connsiteY5" fmla="*/ 1233421 h 4234485"/>
              <a:gd name="connsiteX6" fmla="*/ 3874340 w 4234071"/>
              <a:gd name="connsiteY6" fmla="*/ 1233421 h 4234485"/>
              <a:gd name="connsiteX7" fmla="*/ 4030637 w 4234071"/>
              <a:gd name="connsiteY7" fmla="*/ 1355812 h 4234485"/>
              <a:gd name="connsiteX8" fmla="*/ 4234071 w 4234071"/>
              <a:gd name="connsiteY8" fmla="*/ 1772604 h 4234485"/>
              <a:gd name="connsiteX9" fmla="*/ 4234071 w 4234071"/>
              <a:gd name="connsiteY9" fmla="*/ 4234485 h 4234485"/>
              <a:gd name="connsiteX10" fmla="*/ 0 w 4234071"/>
              <a:gd name="connsiteY10" fmla="*/ 4234485 h 4234485"/>
              <a:gd name="connsiteX11" fmla="*/ 0 w 4234071"/>
              <a:gd name="connsiteY11" fmla="*/ 1772604 h 4234485"/>
              <a:gd name="connsiteX12" fmla="*/ 202607 w 4234071"/>
              <a:gd name="connsiteY12" fmla="*/ 1354986 h 4234485"/>
              <a:gd name="connsiteX13" fmla="*/ 1790384 w 4234071"/>
              <a:gd name="connsiteY13" fmla="*/ 112881 h 4234485"/>
              <a:gd name="connsiteX14" fmla="*/ 2116622 w 4234071"/>
              <a:gd name="connsiteY14" fmla="*/ 0 h 423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34071" h="4234485">
                <a:moveTo>
                  <a:pt x="2116622" y="0"/>
                </a:moveTo>
                <a:cubicBezTo>
                  <a:pt x="2231777" y="0"/>
                  <a:pt x="2346933" y="37627"/>
                  <a:pt x="2442861" y="112881"/>
                </a:cubicBezTo>
                <a:lnTo>
                  <a:pt x="3527841" y="962176"/>
                </a:lnTo>
                <a:lnTo>
                  <a:pt x="3527841" y="351048"/>
                </a:lnTo>
                <a:lnTo>
                  <a:pt x="3880956" y="351048"/>
                </a:lnTo>
                <a:lnTo>
                  <a:pt x="3880956" y="1233421"/>
                </a:lnTo>
                <a:lnTo>
                  <a:pt x="3874340" y="1233421"/>
                </a:lnTo>
                <a:lnTo>
                  <a:pt x="4030637" y="1355812"/>
                </a:lnTo>
                <a:cubicBezTo>
                  <a:pt x="4159644" y="1456702"/>
                  <a:pt x="4234071" y="1608037"/>
                  <a:pt x="4234071" y="1772604"/>
                </a:cubicBezTo>
                <a:lnTo>
                  <a:pt x="4234071" y="4234485"/>
                </a:lnTo>
                <a:lnTo>
                  <a:pt x="0" y="4234485"/>
                </a:lnTo>
                <a:lnTo>
                  <a:pt x="0" y="1772604"/>
                </a:lnTo>
                <a:cubicBezTo>
                  <a:pt x="0" y="1608864"/>
                  <a:pt x="74427" y="1456702"/>
                  <a:pt x="202607" y="1354986"/>
                </a:cubicBezTo>
                <a:lnTo>
                  <a:pt x="1790384" y="112881"/>
                </a:lnTo>
                <a:cubicBezTo>
                  <a:pt x="1886312" y="37627"/>
                  <a:pt x="2001467" y="0"/>
                  <a:pt x="2116622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r>
              <a:rPr lang="et-EE"/>
              <a:t>Pildi lisamiseks klõpsake ikooni</a:t>
            </a:r>
            <a:endParaRPr lang="en-E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EE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C40EFA2-DF55-AE0A-6BC0-1DE8D64A0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AB9748-3C65-6BD7-C3A9-F2FBCFFBF946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2066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104E27F-2680-58CF-D591-B036BE1347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91304" y="1438381"/>
            <a:ext cx="4449941" cy="4264526"/>
          </a:xfrm>
          <a:custGeom>
            <a:avLst/>
            <a:gdLst>
              <a:gd name="connsiteX0" fmla="*/ 2900059 w 4094201"/>
              <a:gd name="connsiteY0" fmla="*/ 3411835 h 3923609"/>
              <a:gd name="connsiteX1" fmla="*/ 3582426 w 4094201"/>
              <a:gd name="connsiteY1" fmla="*/ 3411835 h 3923609"/>
              <a:gd name="connsiteX2" fmla="*/ 3582426 w 4094201"/>
              <a:gd name="connsiteY2" fmla="*/ 3923609 h 3923609"/>
              <a:gd name="connsiteX3" fmla="*/ 2900059 w 4094201"/>
              <a:gd name="connsiteY3" fmla="*/ 3923609 h 3923609"/>
              <a:gd name="connsiteX4" fmla="*/ 511776 w 4094201"/>
              <a:gd name="connsiteY4" fmla="*/ 3411835 h 3923609"/>
              <a:gd name="connsiteX5" fmla="*/ 1194142 w 4094201"/>
              <a:gd name="connsiteY5" fmla="*/ 3411835 h 3923609"/>
              <a:gd name="connsiteX6" fmla="*/ 1194142 w 4094201"/>
              <a:gd name="connsiteY6" fmla="*/ 3923609 h 3923609"/>
              <a:gd name="connsiteX7" fmla="*/ 511776 w 4094201"/>
              <a:gd name="connsiteY7" fmla="*/ 3923609 h 3923609"/>
              <a:gd name="connsiteX8" fmla="*/ 3241243 w 4094201"/>
              <a:gd name="connsiteY8" fmla="*/ 2388284 h 3923609"/>
              <a:gd name="connsiteX9" fmla="*/ 3070651 w 4094201"/>
              <a:gd name="connsiteY9" fmla="*/ 2558876 h 3923609"/>
              <a:gd name="connsiteX10" fmla="*/ 3241243 w 4094201"/>
              <a:gd name="connsiteY10" fmla="*/ 2729467 h 3923609"/>
              <a:gd name="connsiteX11" fmla="*/ 3411835 w 4094201"/>
              <a:gd name="connsiteY11" fmla="*/ 2558876 h 3923609"/>
              <a:gd name="connsiteX12" fmla="*/ 3241243 w 4094201"/>
              <a:gd name="connsiteY12" fmla="*/ 2388284 h 3923609"/>
              <a:gd name="connsiteX13" fmla="*/ 852958 w 4094201"/>
              <a:gd name="connsiteY13" fmla="*/ 2388284 h 3923609"/>
              <a:gd name="connsiteX14" fmla="*/ 682368 w 4094201"/>
              <a:gd name="connsiteY14" fmla="*/ 2558876 h 3923609"/>
              <a:gd name="connsiteX15" fmla="*/ 852958 w 4094201"/>
              <a:gd name="connsiteY15" fmla="*/ 2729467 h 3923609"/>
              <a:gd name="connsiteX16" fmla="*/ 1023550 w 4094201"/>
              <a:gd name="connsiteY16" fmla="*/ 2558876 h 3923609"/>
              <a:gd name="connsiteX17" fmla="*/ 852958 w 4094201"/>
              <a:gd name="connsiteY17" fmla="*/ 2388284 h 3923609"/>
              <a:gd name="connsiteX18" fmla="*/ 59025 w 4094201"/>
              <a:gd name="connsiteY18" fmla="*/ 2047101 h 3923609"/>
              <a:gd name="connsiteX19" fmla="*/ 4035176 w 4094201"/>
              <a:gd name="connsiteY19" fmla="*/ 2047101 h 3923609"/>
              <a:gd name="connsiteX20" fmla="*/ 4094201 w 4094201"/>
              <a:gd name="connsiteY20" fmla="*/ 2734927 h 3923609"/>
              <a:gd name="connsiteX21" fmla="*/ 4094201 w 4094201"/>
              <a:gd name="connsiteY21" fmla="*/ 3070651 h 3923609"/>
              <a:gd name="connsiteX22" fmla="*/ 0 w 4094201"/>
              <a:gd name="connsiteY22" fmla="*/ 3070651 h 3923609"/>
              <a:gd name="connsiteX23" fmla="*/ 0 w 4094201"/>
              <a:gd name="connsiteY23" fmla="*/ 2734927 h 3923609"/>
              <a:gd name="connsiteX24" fmla="*/ 59025 w 4094201"/>
              <a:gd name="connsiteY24" fmla="*/ 2047101 h 3923609"/>
              <a:gd name="connsiteX25" fmla="*/ 1091787 w 4094201"/>
              <a:gd name="connsiteY25" fmla="*/ 0 h 3923609"/>
              <a:gd name="connsiteX26" fmla="*/ 3002414 w 4094201"/>
              <a:gd name="connsiteY26" fmla="*/ 0 h 3923609"/>
              <a:gd name="connsiteX27" fmla="*/ 3483141 w 4094201"/>
              <a:gd name="connsiteY27" fmla="*/ 336919 h 3923609"/>
              <a:gd name="connsiteX28" fmla="*/ 3848890 w 4094201"/>
              <a:gd name="connsiteY28" fmla="*/ 1342387 h 3923609"/>
              <a:gd name="connsiteX29" fmla="*/ 3961310 w 4094201"/>
              <a:gd name="connsiteY29" fmla="*/ 1705917 h 3923609"/>
              <a:gd name="connsiteX30" fmla="*/ 132891 w 4094201"/>
              <a:gd name="connsiteY30" fmla="*/ 1705917 h 3923609"/>
              <a:gd name="connsiteX31" fmla="*/ 245311 w 4094201"/>
              <a:gd name="connsiteY31" fmla="*/ 1342387 h 3923609"/>
              <a:gd name="connsiteX32" fmla="*/ 611060 w 4094201"/>
              <a:gd name="connsiteY32" fmla="*/ 336919 h 3923609"/>
              <a:gd name="connsiteX33" fmla="*/ 1091787 w 4094201"/>
              <a:gd name="connsiteY33" fmla="*/ 0 h 3923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094201" h="3923609">
                <a:moveTo>
                  <a:pt x="2900059" y="3411835"/>
                </a:moveTo>
                <a:lnTo>
                  <a:pt x="3582426" y="3411835"/>
                </a:lnTo>
                <a:lnTo>
                  <a:pt x="3582426" y="3923609"/>
                </a:lnTo>
                <a:lnTo>
                  <a:pt x="2900059" y="3923609"/>
                </a:lnTo>
                <a:close/>
                <a:moveTo>
                  <a:pt x="511776" y="3411835"/>
                </a:moveTo>
                <a:lnTo>
                  <a:pt x="1194142" y="3411835"/>
                </a:lnTo>
                <a:lnTo>
                  <a:pt x="1194142" y="3923609"/>
                </a:lnTo>
                <a:lnTo>
                  <a:pt x="511776" y="3923609"/>
                </a:lnTo>
                <a:close/>
                <a:moveTo>
                  <a:pt x="3241243" y="2388284"/>
                </a:moveTo>
                <a:cubicBezTo>
                  <a:pt x="3147028" y="2388284"/>
                  <a:pt x="3070651" y="2464660"/>
                  <a:pt x="3070651" y="2558876"/>
                </a:cubicBezTo>
                <a:cubicBezTo>
                  <a:pt x="3070651" y="2653091"/>
                  <a:pt x="3147028" y="2729467"/>
                  <a:pt x="3241243" y="2729467"/>
                </a:cubicBezTo>
                <a:cubicBezTo>
                  <a:pt x="3335458" y="2729467"/>
                  <a:pt x="3411835" y="2653091"/>
                  <a:pt x="3411835" y="2558876"/>
                </a:cubicBezTo>
                <a:cubicBezTo>
                  <a:pt x="3411835" y="2464660"/>
                  <a:pt x="3335458" y="2388284"/>
                  <a:pt x="3241243" y="2388284"/>
                </a:cubicBezTo>
                <a:close/>
                <a:moveTo>
                  <a:pt x="852958" y="2388284"/>
                </a:moveTo>
                <a:cubicBezTo>
                  <a:pt x="758743" y="2388284"/>
                  <a:pt x="682368" y="2464660"/>
                  <a:pt x="682368" y="2558876"/>
                </a:cubicBezTo>
                <a:cubicBezTo>
                  <a:pt x="682368" y="2653091"/>
                  <a:pt x="758743" y="2729467"/>
                  <a:pt x="852958" y="2729467"/>
                </a:cubicBezTo>
                <a:cubicBezTo>
                  <a:pt x="947174" y="2729467"/>
                  <a:pt x="1023550" y="2653091"/>
                  <a:pt x="1023550" y="2558876"/>
                </a:cubicBezTo>
                <a:cubicBezTo>
                  <a:pt x="1023550" y="2464660"/>
                  <a:pt x="947174" y="2388284"/>
                  <a:pt x="852958" y="2388284"/>
                </a:cubicBezTo>
                <a:close/>
                <a:moveTo>
                  <a:pt x="59025" y="2047101"/>
                </a:moveTo>
                <a:lnTo>
                  <a:pt x="4035176" y="2047101"/>
                </a:lnTo>
                <a:cubicBezTo>
                  <a:pt x="4074262" y="2274295"/>
                  <a:pt x="4094007" y="2504395"/>
                  <a:pt x="4094201" y="2734927"/>
                </a:cubicBezTo>
                <a:lnTo>
                  <a:pt x="4094201" y="3070651"/>
                </a:lnTo>
                <a:lnTo>
                  <a:pt x="0" y="3070651"/>
                </a:lnTo>
                <a:lnTo>
                  <a:pt x="0" y="2734927"/>
                </a:lnTo>
                <a:cubicBezTo>
                  <a:pt x="195" y="2504395"/>
                  <a:pt x="19939" y="2274295"/>
                  <a:pt x="59025" y="2047101"/>
                </a:cubicBezTo>
                <a:close/>
                <a:moveTo>
                  <a:pt x="1091787" y="0"/>
                </a:moveTo>
                <a:lnTo>
                  <a:pt x="3002414" y="0"/>
                </a:lnTo>
                <a:cubicBezTo>
                  <a:pt x="3217431" y="455"/>
                  <a:pt x="3409348" y="134960"/>
                  <a:pt x="3483141" y="336919"/>
                </a:cubicBezTo>
                <a:lnTo>
                  <a:pt x="3848890" y="1342387"/>
                </a:lnTo>
                <a:cubicBezTo>
                  <a:pt x="3893073" y="1462142"/>
                  <a:pt x="3929240" y="1583432"/>
                  <a:pt x="3961310" y="1705917"/>
                </a:cubicBezTo>
                <a:lnTo>
                  <a:pt x="132891" y="1705917"/>
                </a:lnTo>
                <a:cubicBezTo>
                  <a:pt x="164963" y="1583432"/>
                  <a:pt x="201810" y="1462142"/>
                  <a:pt x="245311" y="1342387"/>
                </a:cubicBezTo>
                <a:lnTo>
                  <a:pt x="611060" y="336919"/>
                </a:lnTo>
                <a:cubicBezTo>
                  <a:pt x="684853" y="134960"/>
                  <a:pt x="876770" y="455"/>
                  <a:pt x="1091787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r>
              <a:rPr lang="et-EE"/>
              <a:t>Pildi lisamiseks klõpsake ikooni</a:t>
            </a:r>
            <a:endParaRPr lang="en-E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EE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C40EFA2-DF55-AE0A-6BC0-1DE8D64A0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AB9748-3C65-6BD7-C3A9-F2FBCFFBF946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301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C33F9AB-5BC4-1A26-73BD-DDAB097454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362" y="2460162"/>
            <a:ext cx="10629275" cy="1319121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D573727-67A7-19A6-D178-E8E8F5631F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81400" y="4258739"/>
            <a:ext cx="4806182" cy="539385"/>
          </a:xfrm>
          <a:prstGeom prst="roundRect">
            <a:avLst>
              <a:gd name="adj" fmla="val 50000"/>
            </a:avLst>
          </a:prstGeom>
          <a:solidFill>
            <a:srgbClr val="003087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EE" dirty="0"/>
              <a:t>Veebileht või e-mail </a:t>
            </a:r>
            <a:r>
              <a:rPr lang="en-US" dirty="0" err="1"/>
              <a:t>aadress</a:t>
            </a:r>
            <a:endParaRPr lang="en-EE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904560B-CCF2-7B63-F0D9-00B1983B9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0A0D26-7EA8-821D-C35A-530C9D592E75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6659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ühi (jooneg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904560B-CCF2-7B63-F0D9-00B1983B9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0A0D26-7EA8-821D-C35A-530C9D592E75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523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8B089C6-8035-2B0E-08C9-2B68BE18D1A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6763" y="1103887"/>
            <a:ext cx="5506994" cy="5136275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Image Placeholder</a:t>
            </a:r>
            <a:endParaRPr lang="en-ID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EE16F8D-1CC1-F516-45D4-4807023D7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0922" y="1103887"/>
            <a:ext cx="5811078" cy="51679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116B2FA-09E3-2249-93AE-F6577CFDD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922" y="1689100"/>
            <a:ext cx="5811078" cy="4551062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EE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A856CF7-699E-E324-EAAE-135C21B695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937197-CE1A-E46F-B556-F776326836CE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8609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EF898F4-52FC-36FD-5009-BB54847BC2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29693981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3BD07D9-1570-7A54-024C-5192CB1FD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29012DEC-C094-6BC9-1E34-83DB470B6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9FC7C2CB-8B2A-BD23-3FA8-8D578036B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C2911417-D371-E558-1729-E9F86B1C8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6" name="Sisu kohatäide 5">
            <a:extLst>
              <a:ext uri="{FF2B5EF4-FFF2-40B4-BE49-F238E27FC236}">
                <a16:creationId xmlns:a16="http://schemas.microsoft.com/office/drawing/2014/main" id="{37D0C5FB-9F66-90DD-B8A8-3779E711C0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Kuupäeva kohatäide 6">
            <a:extLst>
              <a:ext uri="{FF2B5EF4-FFF2-40B4-BE49-F238E27FC236}">
                <a16:creationId xmlns:a16="http://schemas.microsoft.com/office/drawing/2014/main" id="{5D7C1E60-CAD1-20C8-C693-3106BD923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409D-89BE-4FFC-A512-0C533CA58773}" type="datetimeFigureOut">
              <a:rPr lang="et-EE" smtClean="0"/>
              <a:t>22.09.2025</a:t>
            </a:fld>
            <a:endParaRPr lang="et-EE"/>
          </a:p>
        </p:txBody>
      </p:sp>
      <p:sp>
        <p:nvSpPr>
          <p:cNvPr id="8" name="Jaluse kohatäide 7">
            <a:extLst>
              <a:ext uri="{FF2B5EF4-FFF2-40B4-BE49-F238E27FC236}">
                <a16:creationId xmlns:a16="http://schemas.microsoft.com/office/drawing/2014/main" id="{7E195C8A-AC4C-8236-7236-3D103C550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>
            <a:extLst>
              <a:ext uri="{FF2B5EF4-FFF2-40B4-BE49-F238E27FC236}">
                <a16:creationId xmlns:a16="http://schemas.microsoft.com/office/drawing/2014/main" id="{918FA5AD-64A8-4D73-8336-876184FB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9E72-F0FA-495F-8A10-0DAFC3699FF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45126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C09D9FC-74D5-CC54-0BB9-F12C69A180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4903427"/>
            <a:ext cx="11425237" cy="109032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26A37F-07AE-46BB-5CDD-EF125B55B8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 hasCustomPrompt="1"/>
          </p:nvPr>
        </p:nvSpPr>
        <p:spPr>
          <a:xfrm>
            <a:off x="1" y="1382751"/>
            <a:ext cx="12192000" cy="327845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Image Placeholder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B18D2-B1DC-3C40-88B1-3FFDBF5A50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80BACE-E02B-3F19-D0C0-55FAFEA5E285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7F7AA85-77AB-B7BB-389F-6374DE3838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4381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08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9116106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8762F-35C5-45EF-E6D2-C5297B03C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2" y="1103887"/>
            <a:ext cx="5809729" cy="51679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80E253-6A65-8C56-B9E3-DAEA78CEA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2" y="1689100"/>
            <a:ext cx="5809729" cy="45510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EE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D209172-84FD-2493-4D61-1C04B8EA00C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5006" y="1103887"/>
            <a:ext cx="5506994" cy="5136275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Image Placeholder</a:t>
            </a:r>
            <a:endParaRPr lang="en-ID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F962A7E-BF88-A8C7-EDED-FA4722F76B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C5F65C-F230-7A89-4154-5DF4357D5519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9237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8B089C6-8035-2B0E-08C9-2B68BE18D1A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6763" y="1103887"/>
            <a:ext cx="5506994" cy="5136275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Image Placeholder</a:t>
            </a:r>
            <a:endParaRPr lang="en-ID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EE16F8D-1CC1-F516-45D4-4807023D7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0922" y="1103887"/>
            <a:ext cx="5811078" cy="51679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116B2FA-09E3-2249-93AE-F6577CFDD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922" y="1689100"/>
            <a:ext cx="5811078" cy="45510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EE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A856CF7-699E-E324-EAAE-135C21B695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937197-CE1A-E46F-B556-F776326836CE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7240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9DEE67-71DF-471E-8DDC-82A33401132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730" y="0"/>
            <a:ext cx="9780270" cy="6858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Image Placeholder</a:t>
            </a:r>
            <a:endParaRPr lang="en-ID" dirty="0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36D92282-648F-2E68-E54A-14DDA20FB5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30036" y="3087552"/>
            <a:ext cx="2276494" cy="68289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A803D-9264-C5A2-85C2-E2F28DA00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2728716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9DEE67-71DF-471E-8DDC-82A33401132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30531"/>
            <a:ext cx="12192000" cy="2588854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Image Placeholder</a:t>
            </a:r>
            <a:endParaRPr lang="en-ID" dirty="0"/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1B64CB3F-A091-57BD-CC58-DF49C3BC32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2" y="3950970"/>
            <a:ext cx="4027308" cy="22378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98677E-C31E-F5AA-C739-BC23DD7F0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070" y="3950969"/>
            <a:ext cx="7397930" cy="22378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EE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0962980-9CC5-E476-5549-D89B67150E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70164D-4AB7-D9C6-7184-FE7CBE5A809F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6492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õhi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DC09D-0F77-77DC-D1A9-EF226BC176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3" y="1260330"/>
            <a:ext cx="1058703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6202EE-8C6E-9FEE-4F8F-29BC6CB67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3" y="3941908"/>
            <a:ext cx="1058703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EE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6E637BF-152C-7916-522F-598B0BF3E8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59E097-2C51-512D-CAD9-74E20A467289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8622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õhi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8567D-9030-3E4D-130B-C1A6745CDB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1333500"/>
            <a:ext cx="10580687" cy="32289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B7E6D-78A0-978B-B872-B148BF271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4589463"/>
            <a:ext cx="1058068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7D8F9373-1395-012F-B410-50534B45BF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9CF1A7-9CD4-034A-73B7-7E4BD8A42DAE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316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õhi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CAE79-1BE8-D2A3-7CDF-C8DA1000D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1214858"/>
            <a:ext cx="10587037" cy="1452142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D3A2F-8C92-D93D-5712-50748525B3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6762" y="2756694"/>
            <a:ext cx="10587037" cy="3509962"/>
          </a:xfrm>
        </p:spPr>
        <p:txBody>
          <a:bodyPr/>
          <a:lstStyle/>
          <a:p>
            <a:pPr lvl="0"/>
            <a:r>
              <a:rPr lang="en-US" dirty="0"/>
              <a:t>Click to edit Master text </a:t>
            </a:r>
            <a:r>
              <a:rPr lang="en-US" dirty="0" err="1"/>
              <a:t>syles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EE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388876D-4EEF-86D8-CFD5-D2188BAD48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D8CA78-0D38-BF03-3CD9-6F8F8A99ED4B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2928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1">
            <a:extLst>
              <a:ext uri="{FF2B5EF4-FFF2-40B4-BE49-F238E27FC236}">
                <a16:creationId xmlns:a16="http://schemas.microsoft.com/office/drawing/2014/main" id="{36D92282-648F-2E68-E54A-14DDA20FB5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30036" y="3087552"/>
            <a:ext cx="2276494" cy="68289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E384C-F7E4-7128-5200-2DB61267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B6D144F4-51D8-9D6B-B6EA-F5364C7ED11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730" y="0"/>
            <a:ext cx="9780270" cy="6858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Image Placeholder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300861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DD8AF-9345-9EE1-6680-2873BA93B6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1214856"/>
            <a:ext cx="10587037" cy="939063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9F17F-0CD5-32D8-9A2F-3280BC914C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3" y="2333305"/>
            <a:ext cx="5253037" cy="3843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D18D8D7-7824-A042-9348-57C239A2254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00763" y="2333305"/>
            <a:ext cx="5253037" cy="38436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EE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631F725-DAC2-76FA-3FDE-896E029AC9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74AA99-D00E-D33D-E19F-631F319C604A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2020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õhi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1431B-E6BF-5D65-4B97-108FE1479B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1123121"/>
            <a:ext cx="10587037" cy="1133062"/>
          </a:xfrm>
        </p:spPr>
        <p:txBody>
          <a:bodyPr/>
          <a:lstStyle/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FB8B3-1C22-381D-E53A-DDC6164C2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3" y="2355574"/>
            <a:ext cx="10587037" cy="38213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EE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8F29C10-6243-4F4E-7DE9-E879214E5F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98A138-76F5-9165-BA96-A38E446AC882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2250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B11952B-3F02-838E-6D1D-38CBD9248D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51881" y="1075038"/>
            <a:ext cx="4447489" cy="179502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E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0B7B218-0E74-23C2-E7C2-46E4C9269A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6763" y="3081403"/>
            <a:ext cx="10587037" cy="30636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EE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9E46283D-811B-838D-B5E9-D933237F82B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06310" y="1075036"/>
            <a:ext cx="4447490" cy="1795021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EE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703F8FE-4A80-DB97-5B87-A32531CAC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0718C4-CBE6-243F-921D-0F0AD6B4D3F2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4037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B11952B-3F02-838E-6D1D-38CBD9248D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6763" y="4122737"/>
            <a:ext cx="7341979" cy="2008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EE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5645507-6BFC-03DC-1CE5-5576947BA2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58211" y="674556"/>
            <a:ext cx="2795589" cy="545636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E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0B7B218-0E74-23C2-E7C2-46E4C9269A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6763" y="1246909"/>
            <a:ext cx="7341979" cy="2650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D04C673-49EE-D33D-804B-C6B28416B2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491EDD-7DF7-24FD-123B-ED73360D5BB4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2745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õhi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75A8-8DF8-6F82-B3B4-771B17C9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269299"/>
            <a:ext cx="4005262" cy="108838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C20FC-5970-3EF4-9877-F38F1275E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29144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E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901726-052A-8A44-5F06-2CD4947E2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764" y="2539682"/>
            <a:ext cx="4005262" cy="37391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FCDB37C-70AD-182C-A5E0-299E25A4A1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700C8C-78FB-F2A4-BA0B-69CF454827DA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8196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75A8-8DF8-6F82-B3B4-771B17C9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269299"/>
            <a:ext cx="4005262" cy="108838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E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901726-052A-8A44-5F06-2CD4947E2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764" y="2539682"/>
            <a:ext cx="4005262" cy="37391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4552B5B3-D8C4-718B-F544-3876520D62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1151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E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1313E88-EFE1-EA88-0155-5C57D3DF92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9C939E-283C-3FBE-0185-D765054B14F4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8442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õhi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977DB-1347-338E-90C0-C2E086180F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1236785"/>
            <a:ext cx="10587037" cy="1133062"/>
          </a:xfrm>
        </p:spPr>
        <p:txBody>
          <a:bodyPr/>
          <a:lstStyle/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04B65D-0B95-3223-8E56-15654B320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6763" y="2549236"/>
            <a:ext cx="10587037" cy="3627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FD8FCCA-79AA-0077-4FCF-85E28D2197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E75D7B-715A-D10F-42F1-016D08E8A457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353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õhi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DE4B78-732F-BC6E-6F17-AFE4BDE66C7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1168399"/>
            <a:ext cx="2628900" cy="5008564"/>
          </a:xfrm>
        </p:spPr>
        <p:txBody>
          <a:bodyPr vert="eaVert"/>
          <a:lstStyle/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3833EE-FC3B-5DB3-0648-D391B1859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6763" y="1168399"/>
            <a:ext cx="7805737" cy="50085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EE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6ACE98F-9F1B-84DA-46C0-17A6328628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0283C0-D351-AE1D-BC7A-5D67C9E89989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7505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4302FAB-7EB8-0B94-5362-42B3858A45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6296" y="1240673"/>
            <a:ext cx="4739957" cy="4634814"/>
          </a:xfrm>
          <a:custGeom>
            <a:avLst/>
            <a:gdLst>
              <a:gd name="connsiteX0" fmla="*/ 2563318 w 5126636"/>
              <a:gd name="connsiteY0" fmla="*/ 0 h 5126636"/>
              <a:gd name="connsiteX1" fmla="*/ 5126636 w 5126636"/>
              <a:gd name="connsiteY1" fmla="*/ 2563318 h 5126636"/>
              <a:gd name="connsiteX2" fmla="*/ 2563318 w 5126636"/>
              <a:gd name="connsiteY2" fmla="*/ 5126636 h 5126636"/>
              <a:gd name="connsiteX3" fmla="*/ 0 w 5126636"/>
              <a:gd name="connsiteY3" fmla="*/ 2563318 h 5126636"/>
              <a:gd name="connsiteX4" fmla="*/ 2563318 w 5126636"/>
              <a:gd name="connsiteY4" fmla="*/ 0 h 5126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6636" h="5126636">
                <a:moveTo>
                  <a:pt x="2563318" y="0"/>
                </a:moveTo>
                <a:cubicBezTo>
                  <a:pt x="3978999" y="0"/>
                  <a:pt x="5126636" y="1147637"/>
                  <a:pt x="5126636" y="2563318"/>
                </a:cubicBezTo>
                <a:cubicBezTo>
                  <a:pt x="5126636" y="3978999"/>
                  <a:pt x="3978999" y="5126636"/>
                  <a:pt x="2563318" y="5126636"/>
                </a:cubicBezTo>
                <a:cubicBezTo>
                  <a:pt x="1147637" y="5126636"/>
                  <a:pt x="0" y="3978999"/>
                  <a:pt x="0" y="2563318"/>
                </a:cubicBezTo>
                <a:cubicBezTo>
                  <a:pt x="0" y="1147637"/>
                  <a:pt x="1147637" y="0"/>
                  <a:pt x="2563318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  <a:endParaRPr lang="en-EE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BFD6A665-1E62-E177-472C-A250662E0D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BEB034B3-7A20-E0DE-5926-289E3945D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EE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99CC65B-FDF6-38BB-53FC-3FCAFF433F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6F197F-08D2-D55C-93B9-8141B19EC44D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1912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3943C27-9858-F51B-FDFA-C9C8E119D8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9784" y="1268413"/>
            <a:ext cx="4739957" cy="463481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ID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C238332-C4BB-3379-7A4D-66B1077C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154960-CB0C-EF6E-288D-934CAC160193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7685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9DEE67-71DF-471E-8DDC-82A33401132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30531"/>
            <a:ext cx="12192000" cy="2588854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Image Placeholder</a:t>
            </a:r>
            <a:endParaRPr lang="en-ID" dirty="0"/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1B64CB3F-A091-57BD-CC58-DF49C3BC32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2" y="3950970"/>
            <a:ext cx="4027308" cy="22378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98677E-C31E-F5AA-C739-BC23DD7F0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070" y="3950969"/>
            <a:ext cx="7397930" cy="2237826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EE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0962980-9CC5-E476-5549-D89B67150E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70164D-4AB7-D9C6-7184-FE7CBE5A809F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0845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8B102D3-AFC8-6971-D982-8AC512D8ED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6296" y="1256057"/>
            <a:ext cx="4739957" cy="4634814"/>
          </a:xfrm>
          <a:custGeom>
            <a:avLst/>
            <a:gdLst>
              <a:gd name="connsiteX0" fmla="*/ 2381219 w 4372592"/>
              <a:gd name="connsiteY0" fmla="*/ 0 h 3613973"/>
              <a:gd name="connsiteX1" fmla="*/ 4372592 w 4372592"/>
              <a:gd name="connsiteY1" fmla="*/ 0 h 3613973"/>
              <a:gd name="connsiteX2" fmla="*/ 4372592 w 4372592"/>
              <a:gd name="connsiteY2" fmla="*/ 1222218 h 3613973"/>
              <a:gd name="connsiteX3" fmla="*/ 4130257 w 4372592"/>
              <a:gd name="connsiteY3" fmla="*/ 2460240 h 3613973"/>
              <a:gd name="connsiteX4" fmla="*/ 3276811 w 4372592"/>
              <a:gd name="connsiteY4" fmla="*/ 3613973 h 3613973"/>
              <a:gd name="connsiteX5" fmla="*/ 2570874 w 4372592"/>
              <a:gd name="connsiteY5" fmla="*/ 3045010 h 3613973"/>
              <a:gd name="connsiteX6" fmla="*/ 3155643 w 4372592"/>
              <a:gd name="connsiteY6" fmla="*/ 2270586 h 3613973"/>
              <a:gd name="connsiteX7" fmla="*/ 3268004 w 4372592"/>
              <a:gd name="connsiteY7" fmla="*/ 1989809 h 3613973"/>
              <a:gd name="connsiteX8" fmla="*/ 3276017 w 4372592"/>
              <a:gd name="connsiteY8" fmla="*/ 1959763 h 3613973"/>
              <a:gd name="connsiteX9" fmla="*/ 2381219 w 4372592"/>
              <a:gd name="connsiteY9" fmla="*/ 1959763 h 3613973"/>
              <a:gd name="connsiteX10" fmla="*/ 0 w 4372592"/>
              <a:gd name="connsiteY10" fmla="*/ 0 h 3613973"/>
              <a:gd name="connsiteX11" fmla="*/ 1991374 w 4372592"/>
              <a:gd name="connsiteY11" fmla="*/ 0 h 3613973"/>
              <a:gd name="connsiteX12" fmla="*/ 1991374 w 4372592"/>
              <a:gd name="connsiteY12" fmla="*/ 1222218 h 3613973"/>
              <a:gd name="connsiteX13" fmla="*/ 1749037 w 4372592"/>
              <a:gd name="connsiteY13" fmla="*/ 2460240 h 3613973"/>
              <a:gd name="connsiteX14" fmla="*/ 895591 w 4372592"/>
              <a:gd name="connsiteY14" fmla="*/ 3613973 h 3613973"/>
              <a:gd name="connsiteX15" fmla="*/ 189655 w 4372592"/>
              <a:gd name="connsiteY15" fmla="*/ 3045010 h 3613973"/>
              <a:gd name="connsiteX16" fmla="*/ 774424 w 4372592"/>
              <a:gd name="connsiteY16" fmla="*/ 2270586 h 3613973"/>
              <a:gd name="connsiteX17" fmla="*/ 886784 w 4372592"/>
              <a:gd name="connsiteY17" fmla="*/ 1989809 h 3613973"/>
              <a:gd name="connsiteX18" fmla="*/ 894798 w 4372592"/>
              <a:gd name="connsiteY18" fmla="*/ 1959763 h 3613973"/>
              <a:gd name="connsiteX19" fmla="*/ 0 w 4372592"/>
              <a:gd name="connsiteY19" fmla="*/ 1959763 h 361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72592" h="3613973">
                <a:moveTo>
                  <a:pt x="2381219" y="0"/>
                </a:moveTo>
                <a:lnTo>
                  <a:pt x="4372592" y="0"/>
                </a:lnTo>
                <a:lnTo>
                  <a:pt x="4372592" y="1222218"/>
                </a:lnTo>
                <a:cubicBezTo>
                  <a:pt x="4372592" y="1678794"/>
                  <a:pt x="4291813" y="2091468"/>
                  <a:pt x="4130257" y="2460240"/>
                </a:cubicBezTo>
                <a:cubicBezTo>
                  <a:pt x="3968699" y="2829014"/>
                  <a:pt x="3684216" y="3213591"/>
                  <a:pt x="3276811" y="3613973"/>
                </a:cubicBezTo>
                <a:lnTo>
                  <a:pt x="2570874" y="3045010"/>
                </a:lnTo>
                <a:cubicBezTo>
                  <a:pt x="2837795" y="2771063"/>
                  <a:pt x="3032717" y="2512923"/>
                  <a:pt x="3155643" y="2270586"/>
                </a:cubicBezTo>
                <a:cubicBezTo>
                  <a:pt x="3201740" y="2179709"/>
                  <a:pt x="3239192" y="2086118"/>
                  <a:pt x="3268004" y="1989809"/>
                </a:cubicBezTo>
                <a:lnTo>
                  <a:pt x="3276017" y="1959763"/>
                </a:lnTo>
                <a:lnTo>
                  <a:pt x="2381219" y="1959763"/>
                </a:lnTo>
                <a:close/>
                <a:moveTo>
                  <a:pt x="0" y="0"/>
                </a:moveTo>
                <a:lnTo>
                  <a:pt x="1991374" y="0"/>
                </a:lnTo>
                <a:lnTo>
                  <a:pt x="1991374" y="1222218"/>
                </a:lnTo>
                <a:cubicBezTo>
                  <a:pt x="1991374" y="1678794"/>
                  <a:pt x="1910595" y="2091468"/>
                  <a:pt x="1749037" y="2460240"/>
                </a:cubicBezTo>
                <a:cubicBezTo>
                  <a:pt x="1587480" y="2829014"/>
                  <a:pt x="1302998" y="3213591"/>
                  <a:pt x="895591" y="3613973"/>
                </a:cubicBezTo>
                <a:lnTo>
                  <a:pt x="189655" y="3045010"/>
                </a:lnTo>
                <a:cubicBezTo>
                  <a:pt x="456577" y="2771063"/>
                  <a:pt x="651500" y="2512923"/>
                  <a:pt x="774424" y="2270586"/>
                </a:cubicBezTo>
                <a:cubicBezTo>
                  <a:pt x="820520" y="2179709"/>
                  <a:pt x="857974" y="2086118"/>
                  <a:pt x="886784" y="1989809"/>
                </a:cubicBezTo>
                <a:lnTo>
                  <a:pt x="894798" y="1959763"/>
                </a:lnTo>
                <a:lnTo>
                  <a:pt x="0" y="1959763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53DCDA0-BE9F-B2FB-C9E9-ABA2BF6705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54D7BD-0D51-A1BD-04D9-A91510162480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6084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 dirty="0"/>
          </a:p>
        </p:txBody>
      </p:sp>
      <p:sp>
        <p:nvSpPr>
          <p:cNvPr id="50" name="Slide Number Placeholder 3">
            <a:extLst>
              <a:ext uri="{FF2B5EF4-FFF2-40B4-BE49-F238E27FC236}">
                <a16:creationId xmlns:a16="http://schemas.microsoft.com/office/drawing/2014/main" id="{D5DEA732-F44C-44F5-7C1A-DB188537C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2770E43-98B2-9D5F-8B57-C383E2C3F9AB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Picture Placeholder 78">
            <a:extLst>
              <a:ext uri="{FF2B5EF4-FFF2-40B4-BE49-F238E27FC236}">
                <a16:creationId xmlns:a16="http://schemas.microsoft.com/office/drawing/2014/main" id="{4F3D3FCE-43B9-B437-E13E-4EFE4B6BD3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8047" y="1342554"/>
            <a:ext cx="4598834" cy="4431287"/>
          </a:xfrm>
          <a:custGeom>
            <a:avLst/>
            <a:gdLst>
              <a:gd name="connsiteX0" fmla="*/ 5915154 w 6496870"/>
              <a:gd name="connsiteY0" fmla="*/ 2697750 h 6260173"/>
              <a:gd name="connsiteX1" fmla="*/ 5955543 w 6496870"/>
              <a:gd name="connsiteY1" fmla="*/ 2714516 h 6260173"/>
              <a:gd name="connsiteX2" fmla="*/ 6478434 w 6496870"/>
              <a:gd name="connsiteY2" fmla="*/ 3846630 h 6260173"/>
              <a:gd name="connsiteX3" fmla="*/ 6482206 w 6496870"/>
              <a:gd name="connsiteY3" fmla="*/ 4350699 h 6260173"/>
              <a:gd name="connsiteX4" fmla="*/ 6362137 w 6496870"/>
              <a:gd name="connsiteY4" fmla="*/ 4822162 h 6260173"/>
              <a:gd name="connsiteX5" fmla="*/ 5820903 w 6496870"/>
              <a:gd name="connsiteY5" fmla="*/ 5603362 h 6260173"/>
              <a:gd name="connsiteX6" fmla="*/ 4990709 w 6496870"/>
              <a:gd name="connsiteY6" fmla="*/ 6069373 h 6260173"/>
              <a:gd name="connsiteX7" fmla="*/ 4510709 w 6496870"/>
              <a:gd name="connsiteY7" fmla="*/ 6144630 h 6260173"/>
              <a:gd name="connsiteX8" fmla="*/ 4453452 w 6496870"/>
              <a:gd name="connsiteY8" fmla="*/ 6145487 h 6260173"/>
              <a:gd name="connsiteX9" fmla="*/ 4026663 w 6496870"/>
              <a:gd name="connsiteY9" fmla="*/ 6097385 h 6260173"/>
              <a:gd name="connsiteX10" fmla="*/ 3986309 w 6496870"/>
              <a:gd name="connsiteY10" fmla="*/ 6112230 h 6260173"/>
              <a:gd name="connsiteX11" fmla="*/ 3359497 w 6496870"/>
              <a:gd name="connsiteY11" fmla="*/ 6259796 h 6260173"/>
              <a:gd name="connsiteX12" fmla="*/ 3353326 w 6496870"/>
              <a:gd name="connsiteY12" fmla="*/ 6260173 h 6260173"/>
              <a:gd name="connsiteX13" fmla="*/ 3301726 w 6496870"/>
              <a:gd name="connsiteY13" fmla="*/ 6214230 h 6260173"/>
              <a:gd name="connsiteX14" fmla="*/ 3347292 w 6496870"/>
              <a:gd name="connsiteY14" fmla="*/ 6156459 h 6260173"/>
              <a:gd name="connsiteX15" fmla="*/ 3950823 w 6496870"/>
              <a:gd name="connsiteY15" fmla="*/ 6014070 h 6260173"/>
              <a:gd name="connsiteX16" fmla="*/ 3935052 w 6496870"/>
              <a:gd name="connsiteY16" fmla="*/ 4381830 h 6260173"/>
              <a:gd name="connsiteX17" fmla="*/ 4415943 w 6496870"/>
              <a:gd name="connsiteY17" fmla="*/ 3677190 h 6260173"/>
              <a:gd name="connsiteX18" fmla="*/ 5155349 w 6496870"/>
              <a:gd name="connsiteY18" fmla="*/ 3235384 h 6260173"/>
              <a:gd name="connsiteX19" fmla="*/ 5876240 w 6496870"/>
              <a:gd name="connsiteY19" fmla="*/ 2717739 h 6260173"/>
              <a:gd name="connsiteX20" fmla="*/ 5915154 w 6496870"/>
              <a:gd name="connsiteY20" fmla="*/ 2697750 h 6260173"/>
              <a:gd name="connsiteX21" fmla="*/ 759240 w 6496870"/>
              <a:gd name="connsiteY21" fmla="*/ 2109053 h 6260173"/>
              <a:gd name="connsiteX22" fmla="*/ 779478 w 6496870"/>
              <a:gd name="connsiteY22" fmla="*/ 2113294 h 6260173"/>
              <a:gd name="connsiteX23" fmla="*/ 806736 w 6496870"/>
              <a:gd name="connsiteY23" fmla="*/ 2181625 h 6260173"/>
              <a:gd name="connsiteX24" fmla="*/ 628313 w 6496870"/>
              <a:gd name="connsiteY24" fmla="*/ 2775488 h 6260173"/>
              <a:gd name="connsiteX25" fmla="*/ 2049798 w 6496870"/>
              <a:gd name="connsiteY25" fmla="*/ 3577945 h 6260173"/>
              <a:gd name="connsiteX26" fmla="*/ 2419536 w 6496870"/>
              <a:gd name="connsiteY26" fmla="*/ 4346700 h 6260173"/>
              <a:gd name="connsiteX27" fmla="*/ 2432427 w 6496870"/>
              <a:gd name="connsiteY27" fmla="*/ 5207923 h 6260173"/>
              <a:gd name="connsiteX28" fmla="*/ 2520301 w 6496870"/>
              <a:gd name="connsiteY28" fmla="*/ 6091088 h 6260173"/>
              <a:gd name="connsiteX29" fmla="*/ 2518141 w 6496870"/>
              <a:gd name="connsiteY29" fmla="*/ 6134837 h 6260173"/>
              <a:gd name="connsiteX30" fmla="*/ 2483410 w 6496870"/>
              <a:gd name="connsiteY30" fmla="*/ 6161443 h 6260173"/>
              <a:gd name="connsiteX31" fmla="*/ 2035604 w 6496870"/>
              <a:gd name="connsiteY31" fmla="*/ 6211191 h 6260173"/>
              <a:gd name="connsiteX32" fmla="*/ 1241547 w 6496870"/>
              <a:gd name="connsiteY32" fmla="*/ 6048231 h 6260173"/>
              <a:gd name="connsiteX33" fmla="*/ 803101 w 6496870"/>
              <a:gd name="connsiteY33" fmla="*/ 5799454 h 6260173"/>
              <a:gd name="connsiteX34" fmla="*/ 454827 w 6496870"/>
              <a:gd name="connsiteY34" fmla="*/ 5459751 h 6260173"/>
              <a:gd name="connsiteX35" fmla="*/ 48884 w 6496870"/>
              <a:gd name="connsiteY35" fmla="*/ 4600414 h 6260173"/>
              <a:gd name="connsiteX36" fmla="*/ 60404 w 6496870"/>
              <a:gd name="connsiteY36" fmla="*/ 3648437 h 6260173"/>
              <a:gd name="connsiteX37" fmla="*/ 235227 w 6496870"/>
              <a:gd name="connsiteY37" fmla="*/ 3195077 h 6260173"/>
              <a:gd name="connsiteX38" fmla="*/ 518153 w 6496870"/>
              <a:gd name="connsiteY38" fmla="*/ 2799522 h 6260173"/>
              <a:gd name="connsiteX39" fmla="*/ 525490 w 6496870"/>
              <a:gd name="connsiteY39" fmla="*/ 2757145 h 6260173"/>
              <a:gd name="connsiteX40" fmla="*/ 711113 w 6496870"/>
              <a:gd name="connsiteY40" fmla="*/ 2140551 h 6260173"/>
              <a:gd name="connsiteX41" fmla="*/ 759240 w 6496870"/>
              <a:gd name="connsiteY41" fmla="*/ 2109053 h 6260173"/>
              <a:gd name="connsiteX42" fmla="*/ 3198583 w 6496870"/>
              <a:gd name="connsiteY42" fmla="*/ 258 h 6260173"/>
              <a:gd name="connsiteX43" fmla="*/ 4081658 w 6496870"/>
              <a:gd name="connsiteY43" fmla="*/ 215114 h 6260173"/>
              <a:gd name="connsiteX44" fmla="*/ 4730207 w 6496870"/>
              <a:gd name="connsiteY44" fmla="*/ 705229 h 6260173"/>
              <a:gd name="connsiteX45" fmla="*/ 5129361 w 6496870"/>
              <a:gd name="connsiteY45" fmla="*/ 1412029 h 6260173"/>
              <a:gd name="connsiteX46" fmla="*/ 5162344 w 6496870"/>
              <a:gd name="connsiteY46" fmla="*/ 1439492 h 6260173"/>
              <a:gd name="connsiteX47" fmla="*/ 5603532 w 6496870"/>
              <a:gd name="connsiteY47" fmla="*/ 1908554 h 6260173"/>
              <a:gd name="connsiteX48" fmla="*/ 5592972 w 6496870"/>
              <a:gd name="connsiteY48" fmla="*/ 1981412 h 6260173"/>
              <a:gd name="connsiteX49" fmla="*/ 5561875 w 6496870"/>
              <a:gd name="connsiteY49" fmla="*/ 1991766 h 6260173"/>
              <a:gd name="connsiteX50" fmla="*/ 5520150 w 6496870"/>
              <a:gd name="connsiteY50" fmla="*/ 1970852 h 6260173"/>
              <a:gd name="connsiteX51" fmla="*/ 5095075 w 6496870"/>
              <a:gd name="connsiteY51" fmla="*/ 1519377 h 6260173"/>
              <a:gd name="connsiteX52" fmla="*/ 3689258 w 6496870"/>
              <a:gd name="connsiteY52" fmla="*/ 2349160 h 6260173"/>
              <a:gd name="connsiteX53" fmla="*/ 3419532 w 6496870"/>
              <a:gd name="connsiteY53" fmla="*/ 2366166 h 6260173"/>
              <a:gd name="connsiteX54" fmla="*/ 2838766 w 6496870"/>
              <a:gd name="connsiteY54" fmla="*/ 2284943 h 6260173"/>
              <a:gd name="connsiteX55" fmla="*/ 2086435 w 6496870"/>
              <a:gd name="connsiteY55" fmla="*/ 1865492 h 6260173"/>
              <a:gd name="connsiteX56" fmla="*/ 1277704 w 6496870"/>
              <a:gd name="connsiteY56" fmla="*/ 1500040 h 6260173"/>
              <a:gd name="connsiteX57" fmla="*/ 1220446 w 6496870"/>
              <a:gd name="connsiteY57" fmla="*/ 1492017 h 6260173"/>
              <a:gd name="connsiteX58" fmla="*/ 1234401 w 6496870"/>
              <a:gd name="connsiteY58" fmla="*/ 1435926 h 6260173"/>
              <a:gd name="connsiteX59" fmla="*/ 1721018 w 6496870"/>
              <a:gd name="connsiteY59" fmla="*/ 643514 h 6260173"/>
              <a:gd name="connsiteX60" fmla="*/ 2479555 w 6496870"/>
              <a:gd name="connsiteY60" fmla="*/ 128097 h 6260173"/>
              <a:gd name="connsiteX61" fmla="*/ 2480721 w 6496870"/>
              <a:gd name="connsiteY61" fmla="*/ 127617 h 6260173"/>
              <a:gd name="connsiteX62" fmla="*/ 3071181 w 6496870"/>
              <a:gd name="connsiteY62" fmla="*/ 2321 h 6260173"/>
              <a:gd name="connsiteX63" fmla="*/ 3198583 w 6496870"/>
              <a:gd name="connsiteY63" fmla="*/ 258 h 626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6496870" h="6260173">
                <a:moveTo>
                  <a:pt x="5915154" y="2697750"/>
                </a:moveTo>
                <a:cubicBezTo>
                  <a:pt x="5930343" y="2697099"/>
                  <a:pt x="5945223" y="2703236"/>
                  <a:pt x="5955543" y="2714516"/>
                </a:cubicBezTo>
                <a:cubicBezTo>
                  <a:pt x="6246286" y="3030664"/>
                  <a:pt x="6427109" y="3422139"/>
                  <a:pt x="6478434" y="3846630"/>
                </a:cubicBezTo>
                <a:cubicBezTo>
                  <a:pt x="6501680" y="4014390"/>
                  <a:pt x="6502949" y="4183967"/>
                  <a:pt x="6482206" y="4350699"/>
                </a:cubicBezTo>
                <a:cubicBezTo>
                  <a:pt x="6462286" y="4511122"/>
                  <a:pt x="6421897" y="4669727"/>
                  <a:pt x="6362137" y="4822162"/>
                </a:cubicBezTo>
                <a:cubicBezTo>
                  <a:pt x="6247143" y="5115716"/>
                  <a:pt x="6060011" y="5385853"/>
                  <a:pt x="5820903" y="5603362"/>
                </a:cubicBezTo>
                <a:cubicBezTo>
                  <a:pt x="5581520" y="5821144"/>
                  <a:pt x="5294480" y="5982287"/>
                  <a:pt x="4990709" y="6069373"/>
                </a:cubicBezTo>
                <a:cubicBezTo>
                  <a:pt x="4833406" y="6114459"/>
                  <a:pt x="4671920" y="6139796"/>
                  <a:pt x="4510709" y="6144630"/>
                </a:cubicBezTo>
                <a:cubicBezTo>
                  <a:pt x="4491611" y="6145213"/>
                  <a:pt x="4472549" y="6145487"/>
                  <a:pt x="4453452" y="6145487"/>
                </a:cubicBezTo>
                <a:cubicBezTo>
                  <a:pt x="4310172" y="6145487"/>
                  <a:pt x="4166960" y="6129373"/>
                  <a:pt x="4026663" y="6097385"/>
                </a:cubicBezTo>
                <a:cubicBezTo>
                  <a:pt x="4013257" y="6102425"/>
                  <a:pt x="3999783" y="6107396"/>
                  <a:pt x="3986309" y="6112230"/>
                </a:cubicBezTo>
                <a:cubicBezTo>
                  <a:pt x="3783851" y="6184916"/>
                  <a:pt x="3572960" y="6234527"/>
                  <a:pt x="3359497" y="6259796"/>
                </a:cubicBezTo>
                <a:cubicBezTo>
                  <a:pt x="3357440" y="6260036"/>
                  <a:pt x="3355349" y="6260173"/>
                  <a:pt x="3353326" y="6260173"/>
                </a:cubicBezTo>
                <a:cubicBezTo>
                  <a:pt x="3327337" y="6260173"/>
                  <a:pt x="3304846" y="6240699"/>
                  <a:pt x="3301726" y="6214230"/>
                </a:cubicBezTo>
                <a:cubicBezTo>
                  <a:pt x="3298366" y="6185670"/>
                  <a:pt x="3318732" y="6159819"/>
                  <a:pt x="3347292" y="6156459"/>
                </a:cubicBezTo>
                <a:cubicBezTo>
                  <a:pt x="3552834" y="6132184"/>
                  <a:pt x="3755840" y="6084082"/>
                  <a:pt x="3950823" y="6014070"/>
                </a:cubicBezTo>
                <a:cubicBezTo>
                  <a:pt x="3714834" y="5513636"/>
                  <a:pt x="3708423" y="4922276"/>
                  <a:pt x="3935052" y="4381830"/>
                </a:cubicBezTo>
                <a:cubicBezTo>
                  <a:pt x="4046652" y="4115670"/>
                  <a:pt x="4212937" y="3872002"/>
                  <a:pt x="4415943" y="3677190"/>
                </a:cubicBezTo>
                <a:cubicBezTo>
                  <a:pt x="4631120" y="3470687"/>
                  <a:pt x="4879897" y="3322024"/>
                  <a:pt x="5155349" y="3235384"/>
                </a:cubicBezTo>
                <a:cubicBezTo>
                  <a:pt x="5437554" y="3139384"/>
                  <a:pt x="5686812" y="2960413"/>
                  <a:pt x="5876240" y="2717739"/>
                </a:cubicBezTo>
                <a:cubicBezTo>
                  <a:pt x="5885634" y="2705670"/>
                  <a:pt x="5899897" y="2698367"/>
                  <a:pt x="5915154" y="2697750"/>
                </a:cubicBezTo>
                <a:close/>
                <a:moveTo>
                  <a:pt x="759240" y="2109053"/>
                </a:moveTo>
                <a:cubicBezTo>
                  <a:pt x="766002" y="2109091"/>
                  <a:pt x="772869" y="2110457"/>
                  <a:pt x="779478" y="2113294"/>
                </a:cubicBezTo>
                <a:cubicBezTo>
                  <a:pt x="805878" y="2124643"/>
                  <a:pt x="818084" y="2155260"/>
                  <a:pt x="806736" y="2181625"/>
                </a:cubicBezTo>
                <a:cubicBezTo>
                  <a:pt x="724998" y="2371842"/>
                  <a:pt x="665170" y="2571660"/>
                  <a:pt x="628313" y="2775488"/>
                </a:cubicBezTo>
                <a:cubicBezTo>
                  <a:pt x="1179696" y="2821328"/>
                  <a:pt x="1695078" y="3111454"/>
                  <a:pt x="2049798" y="3577945"/>
                </a:cubicBezTo>
                <a:cubicBezTo>
                  <a:pt x="2224484" y="3807660"/>
                  <a:pt x="2352336" y="4073511"/>
                  <a:pt x="2419536" y="4346700"/>
                </a:cubicBezTo>
                <a:cubicBezTo>
                  <a:pt x="2490781" y="4636311"/>
                  <a:pt x="2495101" y="4926060"/>
                  <a:pt x="2432427" y="5207923"/>
                </a:cubicBezTo>
                <a:cubicBezTo>
                  <a:pt x="2374484" y="5500311"/>
                  <a:pt x="2404827" y="5805728"/>
                  <a:pt x="2520301" y="6091088"/>
                </a:cubicBezTo>
                <a:cubicBezTo>
                  <a:pt x="2526061" y="6105317"/>
                  <a:pt x="2525238" y="6121294"/>
                  <a:pt x="2518141" y="6134837"/>
                </a:cubicBezTo>
                <a:cubicBezTo>
                  <a:pt x="2511044" y="6148345"/>
                  <a:pt x="2498358" y="6158117"/>
                  <a:pt x="2483410" y="6161443"/>
                </a:cubicBezTo>
                <a:cubicBezTo>
                  <a:pt x="2334781" y="6194665"/>
                  <a:pt x="2184781" y="6211191"/>
                  <a:pt x="2035604" y="6211191"/>
                </a:cubicBezTo>
                <a:cubicBezTo>
                  <a:pt x="1764164" y="6211191"/>
                  <a:pt x="1495330" y="6156505"/>
                  <a:pt x="1241547" y="6048231"/>
                </a:cubicBezTo>
                <a:cubicBezTo>
                  <a:pt x="1084656" y="5984494"/>
                  <a:pt x="937124" y="5900768"/>
                  <a:pt x="803101" y="5799454"/>
                </a:cubicBezTo>
                <a:cubicBezTo>
                  <a:pt x="674153" y="5701980"/>
                  <a:pt x="556998" y="5587671"/>
                  <a:pt x="454827" y="5459751"/>
                </a:cubicBezTo>
                <a:cubicBezTo>
                  <a:pt x="258096" y="5213374"/>
                  <a:pt x="117730" y="4916220"/>
                  <a:pt x="48884" y="4600414"/>
                </a:cubicBezTo>
                <a:cubicBezTo>
                  <a:pt x="-19996" y="4284231"/>
                  <a:pt x="-16019" y="3955020"/>
                  <a:pt x="60404" y="3648437"/>
                </a:cubicBezTo>
                <a:cubicBezTo>
                  <a:pt x="100004" y="3489660"/>
                  <a:pt x="158838" y="3337123"/>
                  <a:pt x="235227" y="3195077"/>
                </a:cubicBezTo>
                <a:cubicBezTo>
                  <a:pt x="312164" y="3052071"/>
                  <a:pt x="407307" y="2919077"/>
                  <a:pt x="518153" y="2799522"/>
                </a:cubicBezTo>
                <a:cubicBezTo>
                  <a:pt x="520484" y="2785397"/>
                  <a:pt x="522918" y="2771271"/>
                  <a:pt x="525490" y="2757145"/>
                </a:cubicBezTo>
                <a:cubicBezTo>
                  <a:pt x="563787" y="2545500"/>
                  <a:pt x="626256" y="2338037"/>
                  <a:pt x="711113" y="2140551"/>
                </a:cubicBezTo>
                <a:cubicBezTo>
                  <a:pt x="719624" y="2120751"/>
                  <a:pt x="738955" y="2108935"/>
                  <a:pt x="759240" y="2109053"/>
                </a:cubicBezTo>
                <a:close/>
                <a:moveTo>
                  <a:pt x="3198583" y="258"/>
                </a:moveTo>
                <a:cubicBezTo>
                  <a:pt x="3496657" y="5064"/>
                  <a:pt x="3799171" y="77133"/>
                  <a:pt x="4081658" y="215114"/>
                </a:cubicBezTo>
                <a:cubicBezTo>
                  <a:pt x="4328275" y="335594"/>
                  <a:pt x="4552572" y="505069"/>
                  <a:pt x="4730207" y="705229"/>
                </a:cubicBezTo>
                <a:cubicBezTo>
                  <a:pt x="4915692" y="914200"/>
                  <a:pt x="5049921" y="1151937"/>
                  <a:pt x="5129361" y="1412029"/>
                </a:cubicBezTo>
                <a:cubicBezTo>
                  <a:pt x="5140435" y="1421080"/>
                  <a:pt x="5151407" y="1430234"/>
                  <a:pt x="5162344" y="1439492"/>
                </a:cubicBezTo>
                <a:cubicBezTo>
                  <a:pt x="5326504" y="1578486"/>
                  <a:pt x="5474927" y="1736269"/>
                  <a:pt x="5603532" y="1908554"/>
                </a:cubicBezTo>
                <a:cubicBezTo>
                  <a:pt x="5620744" y="1931594"/>
                  <a:pt x="5616012" y="1964200"/>
                  <a:pt x="5592972" y="1981412"/>
                </a:cubicBezTo>
                <a:cubicBezTo>
                  <a:pt x="5583647" y="1988372"/>
                  <a:pt x="5572710" y="1991766"/>
                  <a:pt x="5561875" y="1991766"/>
                </a:cubicBezTo>
                <a:cubicBezTo>
                  <a:pt x="5546001" y="1991766"/>
                  <a:pt x="5530332" y="1984532"/>
                  <a:pt x="5520150" y="1970852"/>
                </a:cubicBezTo>
                <a:cubicBezTo>
                  <a:pt x="5396309" y="1804977"/>
                  <a:pt x="5253167" y="1653229"/>
                  <a:pt x="5095075" y="1519377"/>
                </a:cubicBezTo>
                <a:cubicBezTo>
                  <a:pt x="4779509" y="1973972"/>
                  <a:pt x="4270572" y="2275274"/>
                  <a:pt x="3689258" y="2349160"/>
                </a:cubicBezTo>
                <a:cubicBezTo>
                  <a:pt x="3599807" y="2360509"/>
                  <a:pt x="3509567" y="2366166"/>
                  <a:pt x="3419532" y="2366166"/>
                </a:cubicBezTo>
                <a:cubicBezTo>
                  <a:pt x="3221498" y="2366166"/>
                  <a:pt x="3024492" y="2338840"/>
                  <a:pt x="2838766" y="2284943"/>
                </a:cubicBezTo>
                <a:cubicBezTo>
                  <a:pt x="2552378" y="2201834"/>
                  <a:pt x="2299212" y="2060714"/>
                  <a:pt x="2086435" y="1865492"/>
                </a:cubicBezTo>
                <a:cubicBezTo>
                  <a:pt x="1862172" y="1669103"/>
                  <a:pt x="1582504" y="1542760"/>
                  <a:pt x="1277704" y="1500040"/>
                </a:cubicBezTo>
                <a:lnTo>
                  <a:pt x="1220446" y="1492017"/>
                </a:lnTo>
                <a:lnTo>
                  <a:pt x="1234401" y="1435926"/>
                </a:lnTo>
                <a:cubicBezTo>
                  <a:pt x="1301464" y="1166303"/>
                  <a:pt x="1469738" y="892292"/>
                  <a:pt x="1721018" y="643514"/>
                </a:cubicBezTo>
                <a:cubicBezTo>
                  <a:pt x="1943155" y="423572"/>
                  <a:pt x="2212538" y="240555"/>
                  <a:pt x="2479555" y="128097"/>
                </a:cubicBezTo>
                <a:lnTo>
                  <a:pt x="2480721" y="127617"/>
                </a:lnTo>
                <a:cubicBezTo>
                  <a:pt x="2668551" y="53843"/>
                  <a:pt x="2868001" y="12223"/>
                  <a:pt x="3071181" y="2321"/>
                </a:cubicBezTo>
                <a:cubicBezTo>
                  <a:pt x="3113510" y="258"/>
                  <a:pt x="3156002" y="-428"/>
                  <a:pt x="3198583" y="258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9857265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6B84D1D-A6C0-ADA3-E147-0861852C28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88034" y="1268413"/>
            <a:ext cx="3783458" cy="4656564"/>
          </a:xfrm>
          <a:custGeom>
            <a:avLst/>
            <a:gdLst>
              <a:gd name="connsiteX0" fmla="*/ 1882028 w 3783458"/>
              <a:gd name="connsiteY0" fmla="*/ 0 h 4656564"/>
              <a:gd name="connsiteX1" fmla="*/ 2289477 w 3783458"/>
              <a:gd name="connsiteY1" fmla="*/ 194024 h 4656564"/>
              <a:gd name="connsiteX2" fmla="*/ 3201388 w 3783458"/>
              <a:gd name="connsiteY2" fmla="*/ 1746212 h 4656564"/>
              <a:gd name="connsiteX3" fmla="*/ 2793938 w 3783458"/>
              <a:gd name="connsiteY3" fmla="*/ 1746212 h 4656564"/>
              <a:gd name="connsiteX4" fmla="*/ 3531228 w 3783458"/>
              <a:gd name="connsiteY4" fmla="*/ 2910353 h 4656564"/>
              <a:gd name="connsiteX5" fmla="*/ 3104376 w 3783458"/>
              <a:gd name="connsiteY5" fmla="*/ 2910353 h 4656564"/>
              <a:gd name="connsiteX6" fmla="*/ 3783458 w 3783458"/>
              <a:gd name="connsiteY6" fmla="*/ 4074494 h 4656564"/>
              <a:gd name="connsiteX7" fmla="*/ 2037247 w 3783458"/>
              <a:gd name="connsiteY7" fmla="*/ 4074494 h 4656564"/>
              <a:gd name="connsiteX8" fmla="*/ 2037247 w 3783458"/>
              <a:gd name="connsiteY8" fmla="*/ 4656564 h 4656564"/>
              <a:gd name="connsiteX9" fmla="*/ 1649200 w 3783458"/>
              <a:gd name="connsiteY9" fmla="*/ 4656564 h 4656564"/>
              <a:gd name="connsiteX10" fmla="*/ 1649200 w 3783458"/>
              <a:gd name="connsiteY10" fmla="*/ 4074494 h 4656564"/>
              <a:gd name="connsiteX11" fmla="*/ 0 w 3783458"/>
              <a:gd name="connsiteY11" fmla="*/ 4074494 h 4656564"/>
              <a:gd name="connsiteX12" fmla="*/ 679082 w 3783458"/>
              <a:gd name="connsiteY12" fmla="*/ 2910353 h 4656564"/>
              <a:gd name="connsiteX13" fmla="*/ 213426 w 3783458"/>
              <a:gd name="connsiteY13" fmla="*/ 2910353 h 4656564"/>
              <a:gd name="connsiteX14" fmla="*/ 989520 w 3783458"/>
              <a:gd name="connsiteY14" fmla="*/ 1746212 h 4656564"/>
              <a:gd name="connsiteX15" fmla="*/ 562668 w 3783458"/>
              <a:gd name="connsiteY15" fmla="*/ 1746212 h 4656564"/>
              <a:gd name="connsiteX16" fmla="*/ 1455176 w 3783458"/>
              <a:gd name="connsiteY16" fmla="*/ 213426 h 4656564"/>
              <a:gd name="connsiteX17" fmla="*/ 1474579 w 3783458"/>
              <a:gd name="connsiteY17" fmla="*/ 194024 h 4656564"/>
              <a:gd name="connsiteX18" fmla="*/ 1882028 w 3783458"/>
              <a:gd name="connsiteY18" fmla="*/ 0 h 46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83458" h="4656564">
                <a:moveTo>
                  <a:pt x="1882028" y="0"/>
                </a:moveTo>
                <a:cubicBezTo>
                  <a:pt x="2037247" y="0"/>
                  <a:pt x="2192466" y="77609"/>
                  <a:pt x="2289477" y="194024"/>
                </a:cubicBezTo>
                <a:lnTo>
                  <a:pt x="3201388" y="1746212"/>
                </a:lnTo>
                <a:lnTo>
                  <a:pt x="2793938" y="1746212"/>
                </a:lnTo>
                <a:cubicBezTo>
                  <a:pt x="2793938" y="1746212"/>
                  <a:pt x="3531228" y="2910353"/>
                  <a:pt x="3531228" y="2910353"/>
                </a:cubicBezTo>
                <a:lnTo>
                  <a:pt x="3104376" y="2910353"/>
                </a:lnTo>
                <a:lnTo>
                  <a:pt x="3783458" y="4074494"/>
                </a:lnTo>
                <a:lnTo>
                  <a:pt x="2037247" y="4074494"/>
                </a:lnTo>
                <a:lnTo>
                  <a:pt x="2037247" y="4656564"/>
                </a:lnTo>
                <a:lnTo>
                  <a:pt x="1649200" y="4656564"/>
                </a:lnTo>
                <a:lnTo>
                  <a:pt x="1649200" y="4074494"/>
                </a:lnTo>
                <a:lnTo>
                  <a:pt x="0" y="4074494"/>
                </a:lnTo>
                <a:lnTo>
                  <a:pt x="679082" y="2910353"/>
                </a:lnTo>
                <a:lnTo>
                  <a:pt x="213426" y="2910353"/>
                </a:lnTo>
                <a:lnTo>
                  <a:pt x="989520" y="1746212"/>
                </a:lnTo>
                <a:lnTo>
                  <a:pt x="562668" y="1746212"/>
                </a:lnTo>
                <a:lnTo>
                  <a:pt x="1455176" y="213426"/>
                </a:lnTo>
                <a:lnTo>
                  <a:pt x="1474579" y="194024"/>
                </a:lnTo>
                <a:cubicBezTo>
                  <a:pt x="1571590" y="77609"/>
                  <a:pt x="1726809" y="0"/>
                  <a:pt x="1882028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E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 dirty="0"/>
          </a:p>
        </p:txBody>
      </p:sp>
      <p:sp>
        <p:nvSpPr>
          <p:cNvPr id="50" name="Slide Number Placeholder 3">
            <a:extLst>
              <a:ext uri="{FF2B5EF4-FFF2-40B4-BE49-F238E27FC236}">
                <a16:creationId xmlns:a16="http://schemas.microsoft.com/office/drawing/2014/main" id="{D5DEA732-F44C-44F5-7C1A-DB188537C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2770E43-98B2-9D5F-8B57-C383E2C3F9AB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3849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63303C2-7A19-FE96-47CD-AFD80BF0E5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8017" y="1317840"/>
            <a:ext cx="3396516" cy="4528453"/>
          </a:xfrm>
          <a:custGeom>
            <a:avLst/>
            <a:gdLst>
              <a:gd name="connsiteX0" fmla="*/ 944261 w 3396516"/>
              <a:gd name="connsiteY0" fmla="*/ 3962508 h 4528453"/>
              <a:gd name="connsiteX1" fmla="*/ 2453448 w 3396516"/>
              <a:gd name="connsiteY1" fmla="*/ 3962508 h 4528453"/>
              <a:gd name="connsiteX2" fmla="*/ 2453448 w 3396516"/>
              <a:gd name="connsiteY2" fmla="*/ 4528453 h 4528453"/>
              <a:gd name="connsiteX3" fmla="*/ 944261 w 3396516"/>
              <a:gd name="connsiteY3" fmla="*/ 4528453 h 4528453"/>
              <a:gd name="connsiteX4" fmla="*/ 1746764 w 3396516"/>
              <a:gd name="connsiteY4" fmla="*/ 748 h 4528453"/>
              <a:gd name="connsiteX5" fmla="*/ 1920017 w 3396516"/>
              <a:gd name="connsiteY5" fmla="*/ 14707 h 4528453"/>
              <a:gd name="connsiteX6" fmla="*/ 3381810 w 3396516"/>
              <a:gd name="connsiteY6" fmla="*/ 1919555 h 4528453"/>
              <a:gd name="connsiteX7" fmla="*/ 2817916 w 3396516"/>
              <a:gd name="connsiteY7" fmla="*/ 2974557 h 4528453"/>
              <a:gd name="connsiteX8" fmla="*/ 2477595 w 3396516"/>
              <a:gd name="connsiteY8" fmla="*/ 3585211 h 4528453"/>
              <a:gd name="connsiteX9" fmla="*/ 1887503 w 3396516"/>
              <a:gd name="connsiteY9" fmla="*/ 3585211 h 4528453"/>
              <a:gd name="connsiteX10" fmla="*/ 1887503 w 3396516"/>
              <a:gd name="connsiteY10" fmla="*/ 2041313 h 4528453"/>
              <a:gd name="connsiteX11" fmla="*/ 2264800 w 3396516"/>
              <a:gd name="connsiteY11" fmla="*/ 1510080 h 4528453"/>
              <a:gd name="connsiteX12" fmla="*/ 1887503 w 3396516"/>
              <a:gd name="connsiteY12" fmla="*/ 1510080 h 4528453"/>
              <a:gd name="connsiteX13" fmla="*/ 1698855 w 3396516"/>
              <a:gd name="connsiteY13" fmla="*/ 1698728 h 4528453"/>
              <a:gd name="connsiteX14" fmla="*/ 1510206 w 3396516"/>
              <a:gd name="connsiteY14" fmla="*/ 1510080 h 4528453"/>
              <a:gd name="connsiteX15" fmla="*/ 1132910 w 3396516"/>
              <a:gd name="connsiteY15" fmla="*/ 1510080 h 4528453"/>
              <a:gd name="connsiteX16" fmla="*/ 1510206 w 3396516"/>
              <a:gd name="connsiteY16" fmla="*/ 2041313 h 4528453"/>
              <a:gd name="connsiteX17" fmla="*/ 1510206 w 3396516"/>
              <a:gd name="connsiteY17" fmla="*/ 3585211 h 4528453"/>
              <a:gd name="connsiteX18" fmla="*/ 920680 w 3396516"/>
              <a:gd name="connsiteY18" fmla="*/ 3585211 h 4528453"/>
              <a:gd name="connsiteX19" fmla="*/ 542063 w 3396516"/>
              <a:gd name="connsiteY19" fmla="*/ 2940600 h 4528453"/>
              <a:gd name="connsiteX20" fmla="*/ 15168 w 3396516"/>
              <a:gd name="connsiteY20" fmla="*/ 1476500 h 4528453"/>
              <a:gd name="connsiteX21" fmla="*/ 1746764 w 3396516"/>
              <a:gd name="connsiteY21" fmla="*/ 748 h 4528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396516" h="4528453">
                <a:moveTo>
                  <a:pt x="944261" y="3962508"/>
                </a:moveTo>
                <a:lnTo>
                  <a:pt x="2453448" y="3962508"/>
                </a:lnTo>
                <a:lnTo>
                  <a:pt x="2453448" y="4528453"/>
                </a:lnTo>
                <a:lnTo>
                  <a:pt x="944261" y="4528453"/>
                </a:lnTo>
                <a:close/>
                <a:moveTo>
                  <a:pt x="1746764" y="748"/>
                </a:moveTo>
                <a:cubicBezTo>
                  <a:pt x="1804108" y="2448"/>
                  <a:pt x="1861913" y="7061"/>
                  <a:pt x="1920017" y="14707"/>
                </a:cubicBezTo>
                <a:cubicBezTo>
                  <a:pt x="2849689" y="137053"/>
                  <a:pt x="3504156" y="989883"/>
                  <a:pt x="3381810" y="1919555"/>
                </a:cubicBezTo>
                <a:cubicBezTo>
                  <a:pt x="3328060" y="2327987"/>
                  <a:pt x="3127646" y="2702945"/>
                  <a:pt x="2817916" y="2974557"/>
                </a:cubicBezTo>
                <a:cubicBezTo>
                  <a:pt x="2640172" y="3134956"/>
                  <a:pt x="2520510" y="3349671"/>
                  <a:pt x="2477595" y="3585211"/>
                </a:cubicBezTo>
                <a:lnTo>
                  <a:pt x="1887503" y="3585211"/>
                </a:lnTo>
                <a:lnTo>
                  <a:pt x="1887503" y="2041313"/>
                </a:lnTo>
                <a:cubicBezTo>
                  <a:pt x="2112815" y="1961656"/>
                  <a:pt x="2263809" y="1749057"/>
                  <a:pt x="2264800" y="1510080"/>
                </a:cubicBezTo>
                <a:lnTo>
                  <a:pt x="1887503" y="1510080"/>
                </a:lnTo>
                <a:cubicBezTo>
                  <a:pt x="1887503" y="1614267"/>
                  <a:pt x="1803042" y="1698728"/>
                  <a:pt x="1698855" y="1698728"/>
                </a:cubicBezTo>
                <a:cubicBezTo>
                  <a:pt x="1594667" y="1698728"/>
                  <a:pt x="1510206" y="1614267"/>
                  <a:pt x="1510206" y="1510080"/>
                </a:cubicBezTo>
                <a:lnTo>
                  <a:pt x="1132910" y="1510080"/>
                </a:lnTo>
                <a:cubicBezTo>
                  <a:pt x="1133900" y="1749057"/>
                  <a:pt x="1284894" y="1961656"/>
                  <a:pt x="1510206" y="2041313"/>
                </a:cubicBezTo>
                <a:lnTo>
                  <a:pt x="1510206" y="3585211"/>
                </a:lnTo>
                <a:lnTo>
                  <a:pt x="920680" y="3585211"/>
                </a:lnTo>
                <a:cubicBezTo>
                  <a:pt x="864200" y="3336346"/>
                  <a:pt x="731916" y="3111127"/>
                  <a:pt x="542063" y="2940600"/>
                </a:cubicBezTo>
                <a:cubicBezTo>
                  <a:pt x="138283" y="2567625"/>
                  <a:pt x="-58348" y="2021242"/>
                  <a:pt x="15168" y="1476500"/>
                </a:cubicBezTo>
                <a:cubicBezTo>
                  <a:pt x="129868" y="604933"/>
                  <a:pt x="886594" y="-24756"/>
                  <a:pt x="1746764" y="748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E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C40EFA2-DF55-AE0A-6BC0-1DE8D64A0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AB9748-3C65-6BD7-C3A9-F2FBCFFBF946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761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DD78977-66E6-B3D4-BDF0-D3A74279CB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6763" y="1438381"/>
            <a:ext cx="4951446" cy="4303007"/>
          </a:xfrm>
          <a:custGeom>
            <a:avLst/>
            <a:gdLst>
              <a:gd name="connsiteX0" fmla="*/ 2475723 w 4951446"/>
              <a:gd name="connsiteY0" fmla="*/ 0 h 4303007"/>
              <a:gd name="connsiteX1" fmla="*/ 3119750 w 4951446"/>
              <a:gd name="connsiteY1" fmla="*/ 527148 h 4303007"/>
              <a:gd name="connsiteX2" fmla="*/ 3402838 w 4951446"/>
              <a:gd name="connsiteY2" fmla="*/ 2139599 h 4303007"/>
              <a:gd name="connsiteX3" fmla="*/ 4705046 w 4951446"/>
              <a:gd name="connsiteY3" fmla="*/ 3115180 h 4303007"/>
              <a:gd name="connsiteX4" fmla="*/ 4881976 w 4951446"/>
              <a:gd name="connsiteY4" fmla="*/ 3933331 h 4303007"/>
              <a:gd name="connsiteX5" fmla="*/ 4129432 w 4951446"/>
              <a:gd name="connsiteY5" fmla="*/ 4281583 h 4303007"/>
              <a:gd name="connsiteX6" fmla="*/ 2475723 w 4951446"/>
              <a:gd name="connsiteY6" fmla="*/ 3518292 h 4303007"/>
              <a:gd name="connsiteX7" fmla="*/ 822015 w 4951446"/>
              <a:gd name="connsiteY7" fmla="*/ 4281583 h 4303007"/>
              <a:gd name="connsiteX8" fmla="*/ 69471 w 4951446"/>
              <a:gd name="connsiteY8" fmla="*/ 3933331 h 4303007"/>
              <a:gd name="connsiteX9" fmla="*/ 246401 w 4951446"/>
              <a:gd name="connsiteY9" fmla="*/ 3115180 h 4303007"/>
              <a:gd name="connsiteX10" fmla="*/ 1548608 w 4951446"/>
              <a:gd name="connsiteY10" fmla="*/ 2139599 h 4303007"/>
              <a:gd name="connsiteX11" fmla="*/ 1831697 w 4951446"/>
              <a:gd name="connsiteY11" fmla="*/ 527148 h 4303007"/>
              <a:gd name="connsiteX12" fmla="*/ 2475723 w 4951446"/>
              <a:gd name="connsiteY12" fmla="*/ 0 h 4303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51446" h="4303007">
                <a:moveTo>
                  <a:pt x="2475723" y="0"/>
                </a:moveTo>
                <a:cubicBezTo>
                  <a:pt x="2789480" y="0"/>
                  <a:pt x="3056055" y="217061"/>
                  <a:pt x="3119750" y="527148"/>
                </a:cubicBezTo>
                <a:cubicBezTo>
                  <a:pt x="3199958" y="899252"/>
                  <a:pt x="3334425" y="1574287"/>
                  <a:pt x="3402838" y="2139599"/>
                </a:cubicBezTo>
                <a:cubicBezTo>
                  <a:pt x="3874652" y="2454456"/>
                  <a:pt x="4410162" y="2876651"/>
                  <a:pt x="4705046" y="3115180"/>
                </a:cubicBezTo>
                <a:cubicBezTo>
                  <a:pt x="4945671" y="3308387"/>
                  <a:pt x="5021161" y="3654253"/>
                  <a:pt x="4881976" y="3933331"/>
                </a:cubicBezTo>
                <a:cubicBezTo>
                  <a:pt x="4742791" y="4217180"/>
                  <a:pt x="4433753" y="4360297"/>
                  <a:pt x="4129432" y="4281583"/>
                </a:cubicBezTo>
                <a:cubicBezTo>
                  <a:pt x="3815676" y="4200483"/>
                  <a:pt x="2947538" y="3673336"/>
                  <a:pt x="2475723" y="3518292"/>
                </a:cubicBezTo>
                <a:cubicBezTo>
                  <a:pt x="2003909" y="3673336"/>
                  <a:pt x="1135771" y="4200483"/>
                  <a:pt x="822015" y="4281583"/>
                </a:cubicBezTo>
                <a:cubicBezTo>
                  <a:pt x="517694" y="4360297"/>
                  <a:pt x="208656" y="4217180"/>
                  <a:pt x="69471" y="3933331"/>
                </a:cubicBezTo>
                <a:cubicBezTo>
                  <a:pt x="-69714" y="3654253"/>
                  <a:pt x="5776" y="3308387"/>
                  <a:pt x="246401" y="3115180"/>
                </a:cubicBezTo>
                <a:cubicBezTo>
                  <a:pt x="541285" y="2876651"/>
                  <a:pt x="1076794" y="2454456"/>
                  <a:pt x="1548608" y="2139599"/>
                </a:cubicBezTo>
                <a:cubicBezTo>
                  <a:pt x="1617021" y="1574287"/>
                  <a:pt x="1751489" y="899252"/>
                  <a:pt x="1831697" y="527148"/>
                </a:cubicBezTo>
                <a:cubicBezTo>
                  <a:pt x="1895392" y="217061"/>
                  <a:pt x="2161967" y="0"/>
                  <a:pt x="2475723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E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C40EFA2-DF55-AE0A-6BC0-1DE8D64A0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AB9748-3C65-6BD7-C3A9-F2FBCFFBF946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08807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9C8D4E9-9E63-30C6-9B77-B1795CEECD9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9655" y="1500166"/>
            <a:ext cx="4513239" cy="4164462"/>
          </a:xfrm>
          <a:custGeom>
            <a:avLst/>
            <a:gdLst>
              <a:gd name="connsiteX0" fmla="*/ 274657 w 4681650"/>
              <a:gd name="connsiteY0" fmla="*/ 3511238 h 4291523"/>
              <a:gd name="connsiteX1" fmla="*/ 895756 w 4681650"/>
              <a:gd name="connsiteY1" fmla="*/ 3511238 h 4291523"/>
              <a:gd name="connsiteX2" fmla="*/ 1074726 w 4681650"/>
              <a:gd name="connsiteY2" fmla="*/ 3690208 h 4291523"/>
              <a:gd name="connsiteX3" fmla="*/ 1445070 w 4681650"/>
              <a:gd name="connsiteY3" fmla="*/ 3511238 h 4291523"/>
              <a:gd name="connsiteX4" fmla="*/ 2066169 w 4681650"/>
              <a:gd name="connsiteY4" fmla="*/ 3511238 h 4291523"/>
              <a:gd name="connsiteX5" fmla="*/ 2245139 w 4681650"/>
              <a:gd name="connsiteY5" fmla="*/ 3690208 h 4291523"/>
              <a:gd name="connsiteX6" fmla="*/ 2615482 w 4681650"/>
              <a:gd name="connsiteY6" fmla="*/ 3511238 h 4291523"/>
              <a:gd name="connsiteX7" fmla="*/ 3236581 w 4681650"/>
              <a:gd name="connsiteY7" fmla="*/ 3511238 h 4291523"/>
              <a:gd name="connsiteX8" fmla="*/ 3415551 w 4681650"/>
              <a:gd name="connsiteY8" fmla="*/ 3690208 h 4291523"/>
              <a:gd name="connsiteX9" fmla="*/ 3785895 w 4681650"/>
              <a:gd name="connsiteY9" fmla="*/ 3511238 h 4291523"/>
              <a:gd name="connsiteX10" fmla="*/ 4406993 w 4681650"/>
              <a:gd name="connsiteY10" fmla="*/ 3511238 h 4291523"/>
              <a:gd name="connsiteX11" fmla="*/ 4681650 w 4681650"/>
              <a:gd name="connsiteY11" fmla="*/ 3706306 h 4291523"/>
              <a:gd name="connsiteX12" fmla="*/ 4681650 w 4681650"/>
              <a:gd name="connsiteY12" fmla="*/ 4291513 h 4291523"/>
              <a:gd name="connsiteX13" fmla="*/ 4096444 w 4681650"/>
              <a:gd name="connsiteY13" fmla="*/ 4063282 h 4291523"/>
              <a:gd name="connsiteX14" fmla="*/ 2926031 w 4681650"/>
              <a:gd name="connsiteY14" fmla="*/ 4063282 h 4291523"/>
              <a:gd name="connsiteX15" fmla="*/ 1755619 w 4681650"/>
              <a:gd name="connsiteY15" fmla="*/ 4063282 h 4291523"/>
              <a:gd name="connsiteX16" fmla="*/ 585206 w 4681650"/>
              <a:gd name="connsiteY16" fmla="*/ 4063282 h 4291523"/>
              <a:gd name="connsiteX17" fmla="*/ 0 w 4681650"/>
              <a:gd name="connsiteY17" fmla="*/ 4291513 h 4291523"/>
              <a:gd name="connsiteX18" fmla="*/ 0 w 4681650"/>
              <a:gd name="connsiteY18" fmla="*/ 3706306 h 4291523"/>
              <a:gd name="connsiteX19" fmla="*/ 274657 w 4681650"/>
              <a:gd name="connsiteY19" fmla="*/ 3511238 h 4291523"/>
              <a:gd name="connsiteX20" fmla="*/ 274657 w 4681650"/>
              <a:gd name="connsiteY20" fmla="*/ 2340825 h 4291523"/>
              <a:gd name="connsiteX21" fmla="*/ 895756 w 4681650"/>
              <a:gd name="connsiteY21" fmla="*/ 2340825 h 4291523"/>
              <a:gd name="connsiteX22" fmla="*/ 1266099 w 4681650"/>
              <a:gd name="connsiteY22" fmla="*/ 2519796 h 4291523"/>
              <a:gd name="connsiteX23" fmla="*/ 1445070 w 4681650"/>
              <a:gd name="connsiteY23" fmla="*/ 2340825 h 4291523"/>
              <a:gd name="connsiteX24" fmla="*/ 2066169 w 4681650"/>
              <a:gd name="connsiteY24" fmla="*/ 2340825 h 4291523"/>
              <a:gd name="connsiteX25" fmla="*/ 2436512 w 4681650"/>
              <a:gd name="connsiteY25" fmla="*/ 2519796 h 4291523"/>
              <a:gd name="connsiteX26" fmla="*/ 2615482 w 4681650"/>
              <a:gd name="connsiteY26" fmla="*/ 2340825 h 4291523"/>
              <a:gd name="connsiteX27" fmla="*/ 3236580 w 4681650"/>
              <a:gd name="connsiteY27" fmla="*/ 2340825 h 4291523"/>
              <a:gd name="connsiteX28" fmla="*/ 3606924 w 4681650"/>
              <a:gd name="connsiteY28" fmla="*/ 2519796 h 4291523"/>
              <a:gd name="connsiteX29" fmla="*/ 3785895 w 4681650"/>
              <a:gd name="connsiteY29" fmla="*/ 2340825 h 4291523"/>
              <a:gd name="connsiteX30" fmla="*/ 4406993 w 4681650"/>
              <a:gd name="connsiteY30" fmla="*/ 2340825 h 4291523"/>
              <a:gd name="connsiteX31" fmla="*/ 4681650 w 4681650"/>
              <a:gd name="connsiteY31" fmla="*/ 2535894 h 4291523"/>
              <a:gd name="connsiteX32" fmla="*/ 4681650 w 4681650"/>
              <a:gd name="connsiteY32" fmla="*/ 3121100 h 4291523"/>
              <a:gd name="connsiteX33" fmla="*/ 4096444 w 4681650"/>
              <a:gd name="connsiteY33" fmla="*/ 2892870 h 4291523"/>
              <a:gd name="connsiteX34" fmla="*/ 2926031 w 4681650"/>
              <a:gd name="connsiteY34" fmla="*/ 2892870 h 4291523"/>
              <a:gd name="connsiteX35" fmla="*/ 1755619 w 4681650"/>
              <a:gd name="connsiteY35" fmla="*/ 2892870 h 4291523"/>
              <a:gd name="connsiteX36" fmla="*/ 585206 w 4681650"/>
              <a:gd name="connsiteY36" fmla="*/ 2892870 h 4291523"/>
              <a:gd name="connsiteX37" fmla="*/ 0 w 4681650"/>
              <a:gd name="connsiteY37" fmla="*/ 3121100 h 4291523"/>
              <a:gd name="connsiteX38" fmla="*/ 0 w 4681650"/>
              <a:gd name="connsiteY38" fmla="*/ 2535894 h 4291523"/>
              <a:gd name="connsiteX39" fmla="*/ 274657 w 4681650"/>
              <a:gd name="connsiteY39" fmla="*/ 2340825 h 4291523"/>
              <a:gd name="connsiteX40" fmla="*/ 274657 w 4681650"/>
              <a:gd name="connsiteY40" fmla="*/ 1170413 h 4291523"/>
              <a:gd name="connsiteX41" fmla="*/ 895756 w 4681650"/>
              <a:gd name="connsiteY41" fmla="*/ 1170413 h 4291523"/>
              <a:gd name="connsiteX42" fmla="*/ 1074726 w 4681650"/>
              <a:gd name="connsiteY42" fmla="*/ 1349383 h 4291523"/>
              <a:gd name="connsiteX43" fmla="*/ 1445070 w 4681650"/>
              <a:gd name="connsiteY43" fmla="*/ 1170413 h 4291523"/>
              <a:gd name="connsiteX44" fmla="*/ 2066169 w 4681650"/>
              <a:gd name="connsiteY44" fmla="*/ 1170413 h 4291523"/>
              <a:gd name="connsiteX45" fmla="*/ 2245139 w 4681650"/>
              <a:gd name="connsiteY45" fmla="*/ 1349383 h 4291523"/>
              <a:gd name="connsiteX46" fmla="*/ 2615482 w 4681650"/>
              <a:gd name="connsiteY46" fmla="*/ 1170413 h 4291523"/>
              <a:gd name="connsiteX47" fmla="*/ 3236581 w 4681650"/>
              <a:gd name="connsiteY47" fmla="*/ 1170413 h 4291523"/>
              <a:gd name="connsiteX48" fmla="*/ 3415551 w 4681650"/>
              <a:gd name="connsiteY48" fmla="*/ 1349383 h 4291523"/>
              <a:gd name="connsiteX49" fmla="*/ 3785895 w 4681650"/>
              <a:gd name="connsiteY49" fmla="*/ 1170413 h 4291523"/>
              <a:gd name="connsiteX50" fmla="*/ 4406993 w 4681650"/>
              <a:gd name="connsiteY50" fmla="*/ 1170413 h 4291523"/>
              <a:gd name="connsiteX51" fmla="*/ 4681650 w 4681650"/>
              <a:gd name="connsiteY51" fmla="*/ 1365481 h 4291523"/>
              <a:gd name="connsiteX52" fmla="*/ 4681650 w 4681650"/>
              <a:gd name="connsiteY52" fmla="*/ 1950688 h 4291523"/>
              <a:gd name="connsiteX53" fmla="*/ 4096444 w 4681650"/>
              <a:gd name="connsiteY53" fmla="*/ 1722457 h 4291523"/>
              <a:gd name="connsiteX54" fmla="*/ 2926031 w 4681650"/>
              <a:gd name="connsiteY54" fmla="*/ 1722457 h 4291523"/>
              <a:gd name="connsiteX55" fmla="*/ 1755619 w 4681650"/>
              <a:gd name="connsiteY55" fmla="*/ 1722457 h 4291523"/>
              <a:gd name="connsiteX56" fmla="*/ 585206 w 4681650"/>
              <a:gd name="connsiteY56" fmla="*/ 1722457 h 4291523"/>
              <a:gd name="connsiteX57" fmla="*/ 0 w 4681650"/>
              <a:gd name="connsiteY57" fmla="*/ 1950688 h 4291523"/>
              <a:gd name="connsiteX58" fmla="*/ 0 w 4681650"/>
              <a:gd name="connsiteY58" fmla="*/ 1365481 h 4291523"/>
              <a:gd name="connsiteX59" fmla="*/ 274657 w 4681650"/>
              <a:gd name="connsiteY59" fmla="*/ 1170413 h 4291523"/>
              <a:gd name="connsiteX60" fmla="*/ 274657 w 4681650"/>
              <a:gd name="connsiteY60" fmla="*/ 0 h 4291523"/>
              <a:gd name="connsiteX61" fmla="*/ 895756 w 4681650"/>
              <a:gd name="connsiteY61" fmla="*/ 0 h 4291523"/>
              <a:gd name="connsiteX62" fmla="*/ 1074726 w 4681650"/>
              <a:gd name="connsiteY62" fmla="*/ 178970 h 4291523"/>
              <a:gd name="connsiteX63" fmla="*/ 1445070 w 4681650"/>
              <a:gd name="connsiteY63" fmla="*/ 0 h 4291523"/>
              <a:gd name="connsiteX64" fmla="*/ 2066169 w 4681650"/>
              <a:gd name="connsiteY64" fmla="*/ 0 h 4291523"/>
              <a:gd name="connsiteX65" fmla="*/ 2245139 w 4681650"/>
              <a:gd name="connsiteY65" fmla="*/ 178970 h 4291523"/>
              <a:gd name="connsiteX66" fmla="*/ 2615482 w 4681650"/>
              <a:gd name="connsiteY66" fmla="*/ 0 h 4291523"/>
              <a:gd name="connsiteX67" fmla="*/ 3236581 w 4681650"/>
              <a:gd name="connsiteY67" fmla="*/ 0 h 4291523"/>
              <a:gd name="connsiteX68" fmla="*/ 3415551 w 4681650"/>
              <a:gd name="connsiteY68" fmla="*/ 178970 h 4291523"/>
              <a:gd name="connsiteX69" fmla="*/ 3785895 w 4681650"/>
              <a:gd name="connsiteY69" fmla="*/ 0 h 4291523"/>
              <a:gd name="connsiteX70" fmla="*/ 4406993 w 4681650"/>
              <a:gd name="connsiteY70" fmla="*/ 0 h 4291523"/>
              <a:gd name="connsiteX71" fmla="*/ 4681650 w 4681650"/>
              <a:gd name="connsiteY71" fmla="*/ 195069 h 4291523"/>
              <a:gd name="connsiteX72" fmla="*/ 4681650 w 4681650"/>
              <a:gd name="connsiteY72" fmla="*/ 780275 h 4291523"/>
              <a:gd name="connsiteX73" fmla="*/ 4096444 w 4681650"/>
              <a:gd name="connsiteY73" fmla="*/ 552045 h 4291523"/>
              <a:gd name="connsiteX74" fmla="*/ 2926031 w 4681650"/>
              <a:gd name="connsiteY74" fmla="*/ 552045 h 4291523"/>
              <a:gd name="connsiteX75" fmla="*/ 1755619 w 4681650"/>
              <a:gd name="connsiteY75" fmla="*/ 552045 h 4291523"/>
              <a:gd name="connsiteX76" fmla="*/ 585206 w 4681650"/>
              <a:gd name="connsiteY76" fmla="*/ 552045 h 4291523"/>
              <a:gd name="connsiteX77" fmla="*/ 0 w 4681650"/>
              <a:gd name="connsiteY77" fmla="*/ 780275 h 4291523"/>
              <a:gd name="connsiteX78" fmla="*/ 0 w 4681650"/>
              <a:gd name="connsiteY78" fmla="*/ 195069 h 4291523"/>
              <a:gd name="connsiteX79" fmla="*/ 274657 w 4681650"/>
              <a:gd name="connsiteY79" fmla="*/ 0 h 429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681650" h="4291523">
                <a:moveTo>
                  <a:pt x="274657" y="3511238"/>
                </a:moveTo>
                <a:lnTo>
                  <a:pt x="895756" y="3511238"/>
                </a:lnTo>
                <a:cubicBezTo>
                  <a:pt x="924967" y="3595085"/>
                  <a:pt x="990878" y="3660997"/>
                  <a:pt x="1074726" y="3690208"/>
                </a:cubicBezTo>
                <a:cubicBezTo>
                  <a:pt x="1226415" y="3743055"/>
                  <a:pt x="1392224" y="3662927"/>
                  <a:pt x="1445070" y="3511238"/>
                </a:cubicBezTo>
                <a:lnTo>
                  <a:pt x="2066169" y="3511238"/>
                </a:lnTo>
                <a:cubicBezTo>
                  <a:pt x="2095379" y="3595085"/>
                  <a:pt x="2161291" y="3660997"/>
                  <a:pt x="2245139" y="3690208"/>
                </a:cubicBezTo>
                <a:cubicBezTo>
                  <a:pt x="2396828" y="3743055"/>
                  <a:pt x="2562636" y="3662927"/>
                  <a:pt x="2615482" y="3511238"/>
                </a:cubicBezTo>
                <a:lnTo>
                  <a:pt x="3236581" y="3511238"/>
                </a:lnTo>
                <a:cubicBezTo>
                  <a:pt x="3265792" y="3595085"/>
                  <a:pt x="3331703" y="3660997"/>
                  <a:pt x="3415551" y="3690208"/>
                </a:cubicBezTo>
                <a:cubicBezTo>
                  <a:pt x="3567240" y="3743055"/>
                  <a:pt x="3733049" y="3662927"/>
                  <a:pt x="3785895" y="3511238"/>
                </a:cubicBezTo>
                <a:lnTo>
                  <a:pt x="4406993" y="3511238"/>
                </a:lnTo>
                <a:cubicBezTo>
                  <a:pt x="4448178" y="3627728"/>
                  <a:pt x="4558096" y="3705794"/>
                  <a:pt x="4681650" y="3706306"/>
                </a:cubicBezTo>
                <a:lnTo>
                  <a:pt x="4681650" y="4291513"/>
                </a:lnTo>
                <a:cubicBezTo>
                  <a:pt x="4464995" y="4290817"/>
                  <a:pt x="4256366" y="4209451"/>
                  <a:pt x="4096444" y="4063282"/>
                </a:cubicBezTo>
                <a:cubicBezTo>
                  <a:pt x="3765652" y="4367604"/>
                  <a:pt x="3256824" y="4367604"/>
                  <a:pt x="2926031" y="4063282"/>
                </a:cubicBezTo>
                <a:cubicBezTo>
                  <a:pt x="2595239" y="4367604"/>
                  <a:pt x="2086411" y="4367604"/>
                  <a:pt x="1755619" y="4063282"/>
                </a:cubicBezTo>
                <a:cubicBezTo>
                  <a:pt x="1424827" y="4367604"/>
                  <a:pt x="915999" y="4367604"/>
                  <a:pt x="585206" y="4063282"/>
                </a:cubicBezTo>
                <a:cubicBezTo>
                  <a:pt x="425286" y="4209451"/>
                  <a:pt x="216656" y="4290817"/>
                  <a:pt x="0" y="4291513"/>
                </a:cubicBezTo>
                <a:lnTo>
                  <a:pt x="0" y="3706306"/>
                </a:lnTo>
                <a:cubicBezTo>
                  <a:pt x="123555" y="3705794"/>
                  <a:pt x="233473" y="3627728"/>
                  <a:pt x="274657" y="3511238"/>
                </a:cubicBezTo>
                <a:close/>
                <a:moveTo>
                  <a:pt x="274657" y="2340825"/>
                </a:moveTo>
                <a:lnTo>
                  <a:pt x="895756" y="2340825"/>
                </a:lnTo>
                <a:cubicBezTo>
                  <a:pt x="948602" y="2492514"/>
                  <a:pt x="1114410" y="2572642"/>
                  <a:pt x="1266099" y="2519796"/>
                </a:cubicBezTo>
                <a:cubicBezTo>
                  <a:pt x="1349947" y="2490585"/>
                  <a:pt x="1415859" y="2424673"/>
                  <a:pt x="1445070" y="2340825"/>
                </a:cubicBezTo>
                <a:lnTo>
                  <a:pt x="2066169" y="2340825"/>
                </a:lnTo>
                <a:cubicBezTo>
                  <a:pt x="2119014" y="2492514"/>
                  <a:pt x="2284823" y="2572642"/>
                  <a:pt x="2436512" y="2519796"/>
                </a:cubicBezTo>
                <a:cubicBezTo>
                  <a:pt x="2520359" y="2490585"/>
                  <a:pt x="2586271" y="2424673"/>
                  <a:pt x="2615482" y="2340825"/>
                </a:cubicBezTo>
                <a:lnTo>
                  <a:pt x="3236580" y="2340825"/>
                </a:lnTo>
                <a:cubicBezTo>
                  <a:pt x="3289427" y="2492514"/>
                  <a:pt x="3455235" y="2572642"/>
                  <a:pt x="3606924" y="2519796"/>
                </a:cubicBezTo>
                <a:cubicBezTo>
                  <a:pt x="3690772" y="2490585"/>
                  <a:pt x="3756683" y="2424673"/>
                  <a:pt x="3785895" y="2340825"/>
                </a:cubicBezTo>
                <a:lnTo>
                  <a:pt x="4406993" y="2340825"/>
                </a:lnTo>
                <a:cubicBezTo>
                  <a:pt x="4448177" y="2457315"/>
                  <a:pt x="4558096" y="2535382"/>
                  <a:pt x="4681650" y="2535894"/>
                </a:cubicBezTo>
                <a:lnTo>
                  <a:pt x="4681650" y="3121100"/>
                </a:lnTo>
                <a:cubicBezTo>
                  <a:pt x="4464995" y="3120404"/>
                  <a:pt x="4256366" y="3039039"/>
                  <a:pt x="4096444" y="2892870"/>
                </a:cubicBezTo>
                <a:cubicBezTo>
                  <a:pt x="3765652" y="3197191"/>
                  <a:pt x="3256824" y="3197191"/>
                  <a:pt x="2926031" y="2892870"/>
                </a:cubicBezTo>
                <a:cubicBezTo>
                  <a:pt x="2595239" y="3197191"/>
                  <a:pt x="2086411" y="3197191"/>
                  <a:pt x="1755619" y="2892870"/>
                </a:cubicBezTo>
                <a:cubicBezTo>
                  <a:pt x="1424827" y="3197191"/>
                  <a:pt x="915999" y="3197191"/>
                  <a:pt x="585206" y="2892870"/>
                </a:cubicBezTo>
                <a:cubicBezTo>
                  <a:pt x="425286" y="3039039"/>
                  <a:pt x="216656" y="3120404"/>
                  <a:pt x="0" y="3121100"/>
                </a:cubicBezTo>
                <a:lnTo>
                  <a:pt x="0" y="2535894"/>
                </a:lnTo>
                <a:cubicBezTo>
                  <a:pt x="123555" y="2535382"/>
                  <a:pt x="233473" y="2457315"/>
                  <a:pt x="274657" y="2340825"/>
                </a:cubicBezTo>
                <a:close/>
                <a:moveTo>
                  <a:pt x="274657" y="1170413"/>
                </a:moveTo>
                <a:lnTo>
                  <a:pt x="895756" y="1170413"/>
                </a:lnTo>
                <a:cubicBezTo>
                  <a:pt x="924967" y="1254261"/>
                  <a:pt x="990878" y="1320172"/>
                  <a:pt x="1074726" y="1349383"/>
                </a:cubicBezTo>
                <a:cubicBezTo>
                  <a:pt x="1226415" y="1402230"/>
                  <a:pt x="1392224" y="1322102"/>
                  <a:pt x="1445070" y="1170413"/>
                </a:cubicBezTo>
                <a:lnTo>
                  <a:pt x="2066169" y="1170413"/>
                </a:lnTo>
                <a:cubicBezTo>
                  <a:pt x="2095379" y="1254261"/>
                  <a:pt x="2161291" y="1320172"/>
                  <a:pt x="2245139" y="1349383"/>
                </a:cubicBezTo>
                <a:cubicBezTo>
                  <a:pt x="2396828" y="1402230"/>
                  <a:pt x="2562636" y="1322102"/>
                  <a:pt x="2615482" y="1170413"/>
                </a:cubicBezTo>
                <a:lnTo>
                  <a:pt x="3236581" y="1170413"/>
                </a:lnTo>
                <a:cubicBezTo>
                  <a:pt x="3265792" y="1254261"/>
                  <a:pt x="3331703" y="1320172"/>
                  <a:pt x="3415551" y="1349383"/>
                </a:cubicBezTo>
                <a:cubicBezTo>
                  <a:pt x="3567240" y="1402230"/>
                  <a:pt x="3733049" y="1322102"/>
                  <a:pt x="3785895" y="1170413"/>
                </a:cubicBezTo>
                <a:lnTo>
                  <a:pt x="4406993" y="1170413"/>
                </a:lnTo>
                <a:cubicBezTo>
                  <a:pt x="4448178" y="1286903"/>
                  <a:pt x="4558096" y="1364970"/>
                  <a:pt x="4681650" y="1365481"/>
                </a:cubicBezTo>
                <a:lnTo>
                  <a:pt x="4681650" y="1950688"/>
                </a:lnTo>
                <a:cubicBezTo>
                  <a:pt x="4464995" y="1949992"/>
                  <a:pt x="4256366" y="1868625"/>
                  <a:pt x="4096444" y="1722457"/>
                </a:cubicBezTo>
                <a:cubicBezTo>
                  <a:pt x="3765652" y="2026779"/>
                  <a:pt x="3256824" y="2026779"/>
                  <a:pt x="2926031" y="1722457"/>
                </a:cubicBezTo>
                <a:cubicBezTo>
                  <a:pt x="2595239" y="2026779"/>
                  <a:pt x="2086411" y="2026779"/>
                  <a:pt x="1755619" y="1722457"/>
                </a:cubicBezTo>
                <a:cubicBezTo>
                  <a:pt x="1424827" y="2026779"/>
                  <a:pt x="915999" y="2026779"/>
                  <a:pt x="585206" y="1722457"/>
                </a:cubicBezTo>
                <a:cubicBezTo>
                  <a:pt x="425286" y="1868625"/>
                  <a:pt x="216656" y="1949992"/>
                  <a:pt x="0" y="1950688"/>
                </a:cubicBezTo>
                <a:lnTo>
                  <a:pt x="0" y="1365481"/>
                </a:lnTo>
                <a:cubicBezTo>
                  <a:pt x="123555" y="1364970"/>
                  <a:pt x="233473" y="1286903"/>
                  <a:pt x="274657" y="1170413"/>
                </a:cubicBezTo>
                <a:close/>
                <a:moveTo>
                  <a:pt x="274657" y="0"/>
                </a:moveTo>
                <a:lnTo>
                  <a:pt x="895756" y="0"/>
                </a:lnTo>
                <a:cubicBezTo>
                  <a:pt x="924967" y="83848"/>
                  <a:pt x="990878" y="149760"/>
                  <a:pt x="1074726" y="178970"/>
                </a:cubicBezTo>
                <a:cubicBezTo>
                  <a:pt x="1226415" y="231817"/>
                  <a:pt x="1392224" y="151689"/>
                  <a:pt x="1445070" y="0"/>
                </a:cubicBezTo>
                <a:lnTo>
                  <a:pt x="2066169" y="0"/>
                </a:lnTo>
                <a:cubicBezTo>
                  <a:pt x="2095379" y="83848"/>
                  <a:pt x="2161291" y="149760"/>
                  <a:pt x="2245139" y="178970"/>
                </a:cubicBezTo>
                <a:cubicBezTo>
                  <a:pt x="2396828" y="231817"/>
                  <a:pt x="2562636" y="151689"/>
                  <a:pt x="2615482" y="0"/>
                </a:cubicBezTo>
                <a:lnTo>
                  <a:pt x="3236581" y="0"/>
                </a:lnTo>
                <a:cubicBezTo>
                  <a:pt x="3265792" y="83848"/>
                  <a:pt x="3331703" y="149760"/>
                  <a:pt x="3415551" y="178970"/>
                </a:cubicBezTo>
                <a:cubicBezTo>
                  <a:pt x="3567240" y="231817"/>
                  <a:pt x="3733049" y="151689"/>
                  <a:pt x="3785895" y="0"/>
                </a:cubicBezTo>
                <a:lnTo>
                  <a:pt x="4406993" y="0"/>
                </a:lnTo>
                <a:cubicBezTo>
                  <a:pt x="4448178" y="116490"/>
                  <a:pt x="4558096" y="194556"/>
                  <a:pt x="4681650" y="195069"/>
                </a:cubicBezTo>
                <a:lnTo>
                  <a:pt x="4681650" y="780275"/>
                </a:lnTo>
                <a:cubicBezTo>
                  <a:pt x="4464995" y="779579"/>
                  <a:pt x="4256366" y="698213"/>
                  <a:pt x="4096444" y="552045"/>
                </a:cubicBezTo>
                <a:cubicBezTo>
                  <a:pt x="3765652" y="856366"/>
                  <a:pt x="3256824" y="856366"/>
                  <a:pt x="2926031" y="552045"/>
                </a:cubicBezTo>
                <a:cubicBezTo>
                  <a:pt x="2595239" y="856366"/>
                  <a:pt x="2086411" y="856366"/>
                  <a:pt x="1755619" y="552045"/>
                </a:cubicBezTo>
                <a:cubicBezTo>
                  <a:pt x="1424827" y="856366"/>
                  <a:pt x="915999" y="856366"/>
                  <a:pt x="585206" y="552045"/>
                </a:cubicBezTo>
                <a:cubicBezTo>
                  <a:pt x="425286" y="698213"/>
                  <a:pt x="216656" y="779579"/>
                  <a:pt x="0" y="780275"/>
                </a:cubicBezTo>
                <a:lnTo>
                  <a:pt x="0" y="195069"/>
                </a:lnTo>
                <a:cubicBezTo>
                  <a:pt x="123555" y="194556"/>
                  <a:pt x="233473" y="116490"/>
                  <a:pt x="274657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E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EE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C40EFA2-DF55-AE0A-6BC0-1DE8D64A0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AB9748-3C65-6BD7-C3A9-F2FBCFFBF946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0070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EE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C40EFA2-DF55-AE0A-6BC0-1DE8D64A0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AB9748-3C65-6BD7-C3A9-F2FBCFFBF946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48">
            <a:extLst>
              <a:ext uri="{FF2B5EF4-FFF2-40B4-BE49-F238E27FC236}">
                <a16:creationId xmlns:a16="http://schemas.microsoft.com/office/drawing/2014/main" id="{2A9600F7-C5ED-1F84-9997-5E42D81369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6017" y="1358194"/>
            <a:ext cx="4472010" cy="4472917"/>
          </a:xfrm>
          <a:custGeom>
            <a:avLst/>
            <a:gdLst>
              <a:gd name="connsiteX0" fmla="*/ 4472010 w 4472010"/>
              <a:gd name="connsiteY0" fmla="*/ 0 h 4472917"/>
              <a:gd name="connsiteX1" fmla="*/ 4463450 w 4472010"/>
              <a:gd name="connsiteY1" fmla="*/ 220762 h 4472917"/>
              <a:gd name="connsiteX2" fmla="*/ 3434497 w 4472010"/>
              <a:gd name="connsiteY2" fmla="*/ 3884492 h 4472917"/>
              <a:gd name="connsiteX3" fmla="*/ 739606 w 4472010"/>
              <a:gd name="connsiteY3" fmla="*/ 4020602 h 4472917"/>
              <a:gd name="connsiteX4" fmla="*/ 452454 w 4472010"/>
              <a:gd name="connsiteY4" fmla="*/ 3733735 h 4472917"/>
              <a:gd name="connsiteX5" fmla="*/ 587803 w 4472010"/>
              <a:gd name="connsiteY5" fmla="*/ 1038940 h 4472917"/>
              <a:gd name="connsiteX6" fmla="*/ 4251439 w 4472010"/>
              <a:gd name="connsiteY6" fmla="*/ 9702 h 4472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2010" h="4472917">
                <a:moveTo>
                  <a:pt x="4472010" y="0"/>
                </a:moveTo>
                <a:lnTo>
                  <a:pt x="4463450" y="220762"/>
                </a:lnTo>
                <a:cubicBezTo>
                  <a:pt x="4459170" y="332522"/>
                  <a:pt x="4345127" y="2973862"/>
                  <a:pt x="3434497" y="3884492"/>
                </a:cubicBezTo>
                <a:cubicBezTo>
                  <a:pt x="2703729" y="4613548"/>
                  <a:pt x="1540188" y="4672329"/>
                  <a:pt x="739606" y="4020602"/>
                </a:cubicBezTo>
                <a:lnTo>
                  <a:pt x="452454" y="3733735"/>
                </a:lnTo>
                <a:cubicBezTo>
                  <a:pt x="-199178" y="2933439"/>
                  <a:pt x="-140777" y="1769993"/>
                  <a:pt x="587803" y="1038940"/>
                </a:cubicBezTo>
                <a:cubicBezTo>
                  <a:pt x="1480646" y="146096"/>
                  <a:pt x="4138823" y="15028"/>
                  <a:pt x="4251439" y="9702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31281806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20948E7-CE7B-344F-B087-A681706923C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99239" y="1463095"/>
            <a:ext cx="4234071" cy="4234485"/>
          </a:xfrm>
          <a:custGeom>
            <a:avLst/>
            <a:gdLst>
              <a:gd name="connsiteX0" fmla="*/ 2116622 w 4234071"/>
              <a:gd name="connsiteY0" fmla="*/ 0 h 4234485"/>
              <a:gd name="connsiteX1" fmla="*/ 2442861 w 4234071"/>
              <a:gd name="connsiteY1" fmla="*/ 112881 h 4234485"/>
              <a:gd name="connsiteX2" fmla="*/ 3527841 w 4234071"/>
              <a:gd name="connsiteY2" fmla="*/ 962176 h 4234485"/>
              <a:gd name="connsiteX3" fmla="*/ 3527841 w 4234071"/>
              <a:gd name="connsiteY3" fmla="*/ 351048 h 4234485"/>
              <a:gd name="connsiteX4" fmla="*/ 3880956 w 4234071"/>
              <a:gd name="connsiteY4" fmla="*/ 351048 h 4234485"/>
              <a:gd name="connsiteX5" fmla="*/ 3880956 w 4234071"/>
              <a:gd name="connsiteY5" fmla="*/ 1233421 h 4234485"/>
              <a:gd name="connsiteX6" fmla="*/ 3874340 w 4234071"/>
              <a:gd name="connsiteY6" fmla="*/ 1233421 h 4234485"/>
              <a:gd name="connsiteX7" fmla="*/ 4030637 w 4234071"/>
              <a:gd name="connsiteY7" fmla="*/ 1355812 h 4234485"/>
              <a:gd name="connsiteX8" fmla="*/ 4234071 w 4234071"/>
              <a:gd name="connsiteY8" fmla="*/ 1772604 h 4234485"/>
              <a:gd name="connsiteX9" fmla="*/ 4234071 w 4234071"/>
              <a:gd name="connsiteY9" fmla="*/ 4234485 h 4234485"/>
              <a:gd name="connsiteX10" fmla="*/ 0 w 4234071"/>
              <a:gd name="connsiteY10" fmla="*/ 4234485 h 4234485"/>
              <a:gd name="connsiteX11" fmla="*/ 0 w 4234071"/>
              <a:gd name="connsiteY11" fmla="*/ 1772604 h 4234485"/>
              <a:gd name="connsiteX12" fmla="*/ 202607 w 4234071"/>
              <a:gd name="connsiteY12" fmla="*/ 1354986 h 4234485"/>
              <a:gd name="connsiteX13" fmla="*/ 1790384 w 4234071"/>
              <a:gd name="connsiteY13" fmla="*/ 112881 h 4234485"/>
              <a:gd name="connsiteX14" fmla="*/ 2116622 w 4234071"/>
              <a:gd name="connsiteY14" fmla="*/ 0 h 423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34071" h="4234485">
                <a:moveTo>
                  <a:pt x="2116622" y="0"/>
                </a:moveTo>
                <a:cubicBezTo>
                  <a:pt x="2231777" y="0"/>
                  <a:pt x="2346933" y="37627"/>
                  <a:pt x="2442861" y="112881"/>
                </a:cubicBezTo>
                <a:lnTo>
                  <a:pt x="3527841" y="962176"/>
                </a:lnTo>
                <a:lnTo>
                  <a:pt x="3527841" y="351048"/>
                </a:lnTo>
                <a:lnTo>
                  <a:pt x="3880956" y="351048"/>
                </a:lnTo>
                <a:lnTo>
                  <a:pt x="3880956" y="1233421"/>
                </a:lnTo>
                <a:lnTo>
                  <a:pt x="3874340" y="1233421"/>
                </a:lnTo>
                <a:lnTo>
                  <a:pt x="4030637" y="1355812"/>
                </a:lnTo>
                <a:cubicBezTo>
                  <a:pt x="4159644" y="1456702"/>
                  <a:pt x="4234071" y="1608037"/>
                  <a:pt x="4234071" y="1772604"/>
                </a:cubicBezTo>
                <a:lnTo>
                  <a:pt x="4234071" y="4234485"/>
                </a:lnTo>
                <a:lnTo>
                  <a:pt x="0" y="4234485"/>
                </a:lnTo>
                <a:lnTo>
                  <a:pt x="0" y="1772604"/>
                </a:lnTo>
                <a:cubicBezTo>
                  <a:pt x="0" y="1608864"/>
                  <a:pt x="74427" y="1456702"/>
                  <a:pt x="202607" y="1354986"/>
                </a:cubicBezTo>
                <a:lnTo>
                  <a:pt x="1790384" y="112881"/>
                </a:lnTo>
                <a:cubicBezTo>
                  <a:pt x="1886312" y="37627"/>
                  <a:pt x="2001467" y="0"/>
                  <a:pt x="2116622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E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C40EFA2-DF55-AE0A-6BC0-1DE8D64A0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AB9748-3C65-6BD7-C3A9-F2FBCFFBF946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1903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104E27F-2680-58CF-D591-B036BE1347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91304" y="1438381"/>
            <a:ext cx="4449941" cy="4264526"/>
          </a:xfrm>
          <a:custGeom>
            <a:avLst/>
            <a:gdLst>
              <a:gd name="connsiteX0" fmla="*/ 2900059 w 4094201"/>
              <a:gd name="connsiteY0" fmla="*/ 3411835 h 3923609"/>
              <a:gd name="connsiteX1" fmla="*/ 3582426 w 4094201"/>
              <a:gd name="connsiteY1" fmla="*/ 3411835 h 3923609"/>
              <a:gd name="connsiteX2" fmla="*/ 3582426 w 4094201"/>
              <a:gd name="connsiteY2" fmla="*/ 3923609 h 3923609"/>
              <a:gd name="connsiteX3" fmla="*/ 2900059 w 4094201"/>
              <a:gd name="connsiteY3" fmla="*/ 3923609 h 3923609"/>
              <a:gd name="connsiteX4" fmla="*/ 511776 w 4094201"/>
              <a:gd name="connsiteY4" fmla="*/ 3411835 h 3923609"/>
              <a:gd name="connsiteX5" fmla="*/ 1194142 w 4094201"/>
              <a:gd name="connsiteY5" fmla="*/ 3411835 h 3923609"/>
              <a:gd name="connsiteX6" fmla="*/ 1194142 w 4094201"/>
              <a:gd name="connsiteY6" fmla="*/ 3923609 h 3923609"/>
              <a:gd name="connsiteX7" fmla="*/ 511776 w 4094201"/>
              <a:gd name="connsiteY7" fmla="*/ 3923609 h 3923609"/>
              <a:gd name="connsiteX8" fmla="*/ 3241243 w 4094201"/>
              <a:gd name="connsiteY8" fmla="*/ 2388284 h 3923609"/>
              <a:gd name="connsiteX9" fmla="*/ 3070651 w 4094201"/>
              <a:gd name="connsiteY9" fmla="*/ 2558876 h 3923609"/>
              <a:gd name="connsiteX10" fmla="*/ 3241243 w 4094201"/>
              <a:gd name="connsiteY10" fmla="*/ 2729467 h 3923609"/>
              <a:gd name="connsiteX11" fmla="*/ 3411835 w 4094201"/>
              <a:gd name="connsiteY11" fmla="*/ 2558876 h 3923609"/>
              <a:gd name="connsiteX12" fmla="*/ 3241243 w 4094201"/>
              <a:gd name="connsiteY12" fmla="*/ 2388284 h 3923609"/>
              <a:gd name="connsiteX13" fmla="*/ 852958 w 4094201"/>
              <a:gd name="connsiteY13" fmla="*/ 2388284 h 3923609"/>
              <a:gd name="connsiteX14" fmla="*/ 682368 w 4094201"/>
              <a:gd name="connsiteY14" fmla="*/ 2558876 h 3923609"/>
              <a:gd name="connsiteX15" fmla="*/ 852958 w 4094201"/>
              <a:gd name="connsiteY15" fmla="*/ 2729467 h 3923609"/>
              <a:gd name="connsiteX16" fmla="*/ 1023550 w 4094201"/>
              <a:gd name="connsiteY16" fmla="*/ 2558876 h 3923609"/>
              <a:gd name="connsiteX17" fmla="*/ 852958 w 4094201"/>
              <a:gd name="connsiteY17" fmla="*/ 2388284 h 3923609"/>
              <a:gd name="connsiteX18" fmla="*/ 59025 w 4094201"/>
              <a:gd name="connsiteY18" fmla="*/ 2047101 h 3923609"/>
              <a:gd name="connsiteX19" fmla="*/ 4035176 w 4094201"/>
              <a:gd name="connsiteY19" fmla="*/ 2047101 h 3923609"/>
              <a:gd name="connsiteX20" fmla="*/ 4094201 w 4094201"/>
              <a:gd name="connsiteY20" fmla="*/ 2734927 h 3923609"/>
              <a:gd name="connsiteX21" fmla="*/ 4094201 w 4094201"/>
              <a:gd name="connsiteY21" fmla="*/ 3070651 h 3923609"/>
              <a:gd name="connsiteX22" fmla="*/ 0 w 4094201"/>
              <a:gd name="connsiteY22" fmla="*/ 3070651 h 3923609"/>
              <a:gd name="connsiteX23" fmla="*/ 0 w 4094201"/>
              <a:gd name="connsiteY23" fmla="*/ 2734927 h 3923609"/>
              <a:gd name="connsiteX24" fmla="*/ 59025 w 4094201"/>
              <a:gd name="connsiteY24" fmla="*/ 2047101 h 3923609"/>
              <a:gd name="connsiteX25" fmla="*/ 1091787 w 4094201"/>
              <a:gd name="connsiteY25" fmla="*/ 0 h 3923609"/>
              <a:gd name="connsiteX26" fmla="*/ 3002414 w 4094201"/>
              <a:gd name="connsiteY26" fmla="*/ 0 h 3923609"/>
              <a:gd name="connsiteX27" fmla="*/ 3483141 w 4094201"/>
              <a:gd name="connsiteY27" fmla="*/ 336919 h 3923609"/>
              <a:gd name="connsiteX28" fmla="*/ 3848890 w 4094201"/>
              <a:gd name="connsiteY28" fmla="*/ 1342387 h 3923609"/>
              <a:gd name="connsiteX29" fmla="*/ 3961310 w 4094201"/>
              <a:gd name="connsiteY29" fmla="*/ 1705917 h 3923609"/>
              <a:gd name="connsiteX30" fmla="*/ 132891 w 4094201"/>
              <a:gd name="connsiteY30" fmla="*/ 1705917 h 3923609"/>
              <a:gd name="connsiteX31" fmla="*/ 245311 w 4094201"/>
              <a:gd name="connsiteY31" fmla="*/ 1342387 h 3923609"/>
              <a:gd name="connsiteX32" fmla="*/ 611060 w 4094201"/>
              <a:gd name="connsiteY32" fmla="*/ 336919 h 3923609"/>
              <a:gd name="connsiteX33" fmla="*/ 1091787 w 4094201"/>
              <a:gd name="connsiteY33" fmla="*/ 0 h 3923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094201" h="3923609">
                <a:moveTo>
                  <a:pt x="2900059" y="3411835"/>
                </a:moveTo>
                <a:lnTo>
                  <a:pt x="3582426" y="3411835"/>
                </a:lnTo>
                <a:lnTo>
                  <a:pt x="3582426" y="3923609"/>
                </a:lnTo>
                <a:lnTo>
                  <a:pt x="2900059" y="3923609"/>
                </a:lnTo>
                <a:close/>
                <a:moveTo>
                  <a:pt x="511776" y="3411835"/>
                </a:moveTo>
                <a:lnTo>
                  <a:pt x="1194142" y="3411835"/>
                </a:lnTo>
                <a:lnTo>
                  <a:pt x="1194142" y="3923609"/>
                </a:lnTo>
                <a:lnTo>
                  <a:pt x="511776" y="3923609"/>
                </a:lnTo>
                <a:close/>
                <a:moveTo>
                  <a:pt x="3241243" y="2388284"/>
                </a:moveTo>
                <a:cubicBezTo>
                  <a:pt x="3147028" y="2388284"/>
                  <a:pt x="3070651" y="2464660"/>
                  <a:pt x="3070651" y="2558876"/>
                </a:cubicBezTo>
                <a:cubicBezTo>
                  <a:pt x="3070651" y="2653091"/>
                  <a:pt x="3147028" y="2729467"/>
                  <a:pt x="3241243" y="2729467"/>
                </a:cubicBezTo>
                <a:cubicBezTo>
                  <a:pt x="3335458" y="2729467"/>
                  <a:pt x="3411835" y="2653091"/>
                  <a:pt x="3411835" y="2558876"/>
                </a:cubicBezTo>
                <a:cubicBezTo>
                  <a:pt x="3411835" y="2464660"/>
                  <a:pt x="3335458" y="2388284"/>
                  <a:pt x="3241243" y="2388284"/>
                </a:cubicBezTo>
                <a:close/>
                <a:moveTo>
                  <a:pt x="852958" y="2388284"/>
                </a:moveTo>
                <a:cubicBezTo>
                  <a:pt x="758743" y="2388284"/>
                  <a:pt x="682368" y="2464660"/>
                  <a:pt x="682368" y="2558876"/>
                </a:cubicBezTo>
                <a:cubicBezTo>
                  <a:pt x="682368" y="2653091"/>
                  <a:pt x="758743" y="2729467"/>
                  <a:pt x="852958" y="2729467"/>
                </a:cubicBezTo>
                <a:cubicBezTo>
                  <a:pt x="947174" y="2729467"/>
                  <a:pt x="1023550" y="2653091"/>
                  <a:pt x="1023550" y="2558876"/>
                </a:cubicBezTo>
                <a:cubicBezTo>
                  <a:pt x="1023550" y="2464660"/>
                  <a:pt x="947174" y="2388284"/>
                  <a:pt x="852958" y="2388284"/>
                </a:cubicBezTo>
                <a:close/>
                <a:moveTo>
                  <a:pt x="59025" y="2047101"/>
                </a:moveTo>
                <a:lnTo>
                  <a:pt x="4035176" y="2047101"/>
                </a:lnTo>
                <a:cubicBezTo>
                  <a:pt x="4074262" y="2274295"/>
                  <a:pt x="4094007" y="2504395"/>
                  <a:pt x="4094201" y="2734927"/>
                </a:cubicBezTo>
                <a:lnTo>
                  <a:pt x="4094201" y="3070651"/>
                </a:lnTo>
                <a:lnTo>
                  <a:pt x="0" y="3070651"/>
                </a:lnTo>
                <a:lnTo>
                  <a:pt x="0" y="2734927"/>
                </a:lnTo>
                <a:cubicBezTo>
                  <a:pt x="195" y="2504395"/>
                  <a:pt x="19939" y="2274295"/>
                  <a:pt x="59025" y="2047101"/>
                </a:cubicBezTo>
                <a:close/>
                <a:moveTo>
                  <a:pt x="1091787" y="0"/>
                </a:moveTo>
                <a:lnTo>
                  <a:pt x="3002414" y="0"/>
                </a:lnTo>
                <a:cubicBezTo>
                  <a:pt x="3217431" y="455"/>
                  <a:pt x="3409348" y="134960"/>
                  <a:pt x="3483141" y="336919"/>
                </a:cubicBezTo>
                <a:lnTo>
                  <a:pt x="3848890" y="1342387"/>
                </a:lnTo>
                <a:cubicBezTo>
                  <a:pt x="3893073" y="1462142"/>
                  <a:pt x="3929240" y="1583432"/>
                  <a:pt x="3961310" y="1705917"/>
                </a:cubicBezTo>
                <a:lnTo>
                  <a:pt x="132891" y="1705917"/>
                </a:lnTo>
                <a:cubicBezTo>
                  <a:pt x="164963" y="1583432"/>
                  <a:pt x="201810" y="1462142"/>
                  <a:pt x="245311" y="1342387"/>
                </a:cubicBezTo>
                <a:lnTo>
                  <a:pt x="611060" y="336919"/>
                </a:lnTo>
                <a:cubicBezTo>
                  <a:pt x="684853" y="134960"/>
                  <a:pt x="876770" y="455"/>
                  <a:pt x="1091787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E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C40EFA2-DF55-AE0A-6BC0-1DE8D64A0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AB9748-3C65-6BD7-C3A9-F2FBCFFBF946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6987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C33F9AB-5BC4-1A26-73BD-DDAB097454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362" y="2460162"/>
            <a:ext cx="10629275" cy="1319121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D573727-67A7-19A6-D178-E8E8F5631F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81400" y="4258739"/>
            <a:ext cx="4806182" cy="53938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EE" dirty="0"/>
              <a:t>Veebileht või e-mail </a:t>
            </a:r>
            <a:r>
              <a:rPr lang="en-US" dirty="0" err="1"/>
              <a:t>aadress</a:t>
            </a:r>
            <a:endParaRPr lang="en-EE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904560B-CCF2-7B63-F0D9-00B1983B9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0A0D26-7EA8-821D-C35A-530C9D592E75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263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õhi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DC09D-0F77-77DC-D1A9-EF226BC176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3" y="1260330"/>
            <a:ext cx="1058703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6202EE-8C6E-9FEE-4F8F-29BC6CB67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3" y="3941908"/>
            <a:ext cx="1058703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juhteksemplari alapealkirja laadi redigeerimiseks</a:t>
            </a:r>
            <a:endParaRPr lang="en-EE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6E637BF-152C-7916-522F-598B0BF3E8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59E097-2C51-512D-CAD9-74E20A467289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9719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0DF6B8A-0181-0FBB-83AF-4C47030858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16121741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õhi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8567D-9030-3E4D-130B-C1A6745CDB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1333500"/>
            <a:ext cx="10580687" cy="32289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B7E6D-78A0-978B-B872-B148BF271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4589463"/>
            <a:ext cx="1058068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7D8F9373-1395-012F-B410-50534B45BF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9CF1A7-9CD4-034A-73B7-7E4BD8A42DAE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322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õhi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CAE79-1BE8-D2A3-7CDF-C8DA1000D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1214858"/>
            <a:ext cx="10587037" cy="1452142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D3A2F-8C92-D93D-5712-50748525B3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6762" y="2756694"/>
            <a:ext cx="10587037" cy="3509962"/>
          </a:xfrm>
        </p:spPr>
        <p:txBody>
          <a:bodyPr/>
          <a:lstStyle/>
          <a:p>
            <a:pPr lvl="0"/>
            <a:r>
              <a:rPr lang="en-US" dirty="0"/>
              <a:t>Click to edit Master text </a:t>
            </a:r>
            <a:r>
              <a:rPr lang="en-US" dirty="0" err="1"/>
              <a:t>syles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EE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388876D-4EEF-86D8-CFD5-D2188BAD48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D8CA78-0D38-BF03-3CD9-6F8F8A99ED4B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6122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DD8AF-9345-9EE1-6680-2873BA93B6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1214856"/>
            <a:ext cx="10587037" cy="939063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Pealkiri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9F17F-0CD5-32D8-9A2F-3280BC914C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3" y="2333305"/>
            <a:ext cx="5253037" cy="3843657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E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D18D8D7-7824-A042-9348-57C239A2254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00763" y="2333305"/>
            <a:ext cx="5253037" cy="3843657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EE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631F725-DAC2-76FA-3FDE-896E029AC9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74AA99-D00E-D33D-E19F-631F319C604A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3380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CE14A5-A74C-764E-B305-E10A15297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123121"/>
            <a:ext cx="10587037" cy="1133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Klõpsake juhteksemplari pealkirja laadi redigeerimiseks</a:t>
            </a:r>
            <a:endParaRPr lang="en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F800F-A350-F3C6-6C1F-A7298C642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2355574"/>
            <a:ext cx="10587037" cy="3821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E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4FB07-7CE0-C186-107C-BAB09F583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4124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08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endParaRPr lang="en-E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CF7DDE-0858-C9C7-378E-42CCAD4D8253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/>
        </p:blipFill>
        <p:spPr>
          <a:xfrm>
            <a:off x="245786" y="237098"/>
            <a:ext cx="1799155" cy="78550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007EF822-C0C3-57CC-E99B-B4C7C3DF2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168187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5" r:id="rId5"/>
    <p:sldLayoutId id="2147483649" r:id="rId6"/>
    <p:sldLayoutId id="2147483651" r:id="rId7"/>
    <p:sldLayoutId id="2147483666" r:id="rId8"/>
    <p:sldLayoutId id="2147483667" r:id="rId9"/>
    <p:sldLayoutId id="2147483650" r:id="rId10"/>
    <p:sldLayoutId id="2147483668" r:id="rId11"/>
    <p:sldLayoutId id="2147483669" r:id="rId12"/>
    <p:sldLayoutId id="2147483656" r:id="rId13"/>
    <p:sldLayoutId id="2147483675" r:id="rId14"/>
    <p:sldLayoutId id="2147483658" r:id="rId15"/>
    <p:sldLayoutId id="2147483659" r:id="rId16"/>
    <p:sldLayoutId id="2147483670" r:id="rId17"/>
    <p:sldLayoutId id="2147483671" r:id="rId18"/>
    <p:sldLayoutId id="2147483676" r:id="rId19"/>
    <p:sldLayoutId id="2147483674" r:id="rId20"/>
    <p:sldLayoutId id="2147483683" r:id="rId21"/>
    <p:sldLayoutId id="2147483681" r:id="rId22"/>
    <p:sldLayoutId id="2147483677" r:id="rId23"/>
    <p:sldLayoutId id="2147483680" r:id="rId24"/>
    <p:sldLayoutId id="2147483718" r:id="rId25"/>
    <p:sldLayoutId id="2147483682" r:id="rId26"/>
    <p:sldLayoutId id="2147483684" r:id="rId27"/>
    <p:sldLayoutId id="2147483673" r:id="rId28"/>
    <p:sldLayoutId id="2147483730" r:id="rId29"/>
    <p:sldLayoutId id="2147483678" r:id="rId30"/>
    <p:sldLayoutId id="2147483733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CE14A5-A74C-764E-B305-E10A15297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123121"/>
            <a:ext cx="10587037" cy="1133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F800F-A350-F3C6-6C1F-A7298C642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2355574"/>
            <a:ext cx="10587037" cy="3821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E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4FB07-7CE0-C186-107C-BAB09F583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4124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08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endParaRPr lang="en-EE" dirty="0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007EF822-C0C3-57CC-E99B-B4C7C3DF2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 dirty="0"/>
          </a:p>
        </p:txBody>
      </p:sp>
      <p:pic>
        <p:nvPicPr>
          <p:cNvPr id="5" name="Picture 4" descr="A black and white text&#10;&#10;Description automatically generated">
            <a:extLst>
              <a:ext uri="{FF2B5EF4-FFF2-40B4-BE49-F238E27FC236}">
                <a16:creationId xmlns:a16="http://schemas.microsoft.com/office/drawing/2014/main" id="{7894F478-E68A-68B4-CED0-56D0B6B6E18C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86" y="224230"/>
            <a:ext cx="1799155" cy="81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6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12" r:id="rId28"/>
    <p:sldLayoutId id="2147483732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elnoud.valitsus.ee/main#rLGdCeux" TargetMode="External"/><Relationship Id="rId2" Type="http://schemas.openxmlformats.org/officeDocument/2006/relationships/hyperlink" Target="https://kliimaministeerium.ee/sites/default/files/documents/2025-07/Lisa%204.%20ENMAK%202035%20eeln%C3%B5u%20lisad%202-8.pdf" TargetMode="Externa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hyperlink" Target="https://www.worldenergy.org/assets/downloads/World_Energy_Trilemma_2024_Full_Report.pdf?v=1713253987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customXml" Target="../ink/ink1.xm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hyperlink" Target="https://dashboards.sdgindex.org/rankings" TargetMode="External"/><Relationship Id="rId4" Type="http://schemas.openxmlformats.org/officeDocument/2006/relationships/hyperlink" Target="https://reports.weforum.org/docs/WEF_Fostering_Effective_Energy_Transition_2025.pdf" TargetMode="External"/><Relationship Id="rId9" Type="http://schemas.openxmlformats.org/officeDocument/2006/relationships/hyperlink" Target="https://epi.yale.edu/measure/2024/EP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479C5D8-176E-A515-9610-3FA750FD4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ENMAK 2035: SOOJUS- JA JAHUTUSMAJANDUS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DAF87673-9CF4-9118-D9E0-319FB52DA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4562475"/>
            <a:ext cx="10580687" cy="1500187"/>
          </a:xfrm>
        </p:spPr>
        <p:txBody>
          <a:bodyPr/>
          <a:lstStyle/>
          <a:p>
            <a:r>
              <a:rPr lang="et-EE" dirty="0"/>
              <a:t>Aleks Mark</a:t>
            </a:r>
          </a:p>
          <a:p>
            <a:r>
              <a:rPr lang="et-EE" dirty="0"/>
              <a:t>Kliimaministeerium</a:t>
            </a:r>
          </a:p>
          <a:p>
            <a:r>
              <a:rPr lang="et-EE" dirty="0"/>
              <a:t>Energeetika osakond</a:t>
            </a:r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83517D17-65BF-6CF8-30BE-2D13A24908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755129-49AE-4A41-9597-34695D8D41C6}" type="slidenum">
              <a:rPr lang="en-EE" smtClean="0"/>
              <a:pPr/>
              <a:t>1</a:t>
            </a:fld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1306326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19E5D-6129-40BE-9F04-C9B435989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4BB7326-2918-C6ED-E1CA-D5D482E48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693" y="1053012"/>
            <a:ext cx="9294628" cy="602438"/>
          </a:xfrm>
        </p:spPr>
        <p:txBody>
          <a:bodyPr>
            <a:normAutofit/>
          </a:bodyPr>
          <a:lstStyle/>
          <a:p>
            <a:r>
              <a:rPr lang="et-EE" sz="3200" b="1">
                <a:latin typeface="Aptos" panose="020B0004020202020204" pitchFamily="34" charset="0"/>
              </a:rPr>
              <a:t>Konkurentsivõimelise hinna tagamiseks (1)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579059B-DC6F-7741-8261-0A5FA0733E88}"/>
              </a:ext>
            </a:extLst>
          </p:cNvPr>
          <p:cNvSpPr txBox="1">
            <a:spLocks/>
          </p:cNvSpPr>
          <p:nvPr/>
        </p:nvSpPr>
        <p:spPr>
          <a:xfrm>
            <a:off x="556591" y="2057251"/>
            <a:ext cx="10658970" cy="104480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t-EE" sz="2200" b="1">
                <a:solidFill>
                  <a:schemeClr val="accent1"/>
                </a:solidFill>
                <a:latin typeface="Aptos"/>
                <a:ea typeface="Roboto Light"/>
                <a:cs typeface="Roboto Light"/>
              </a:rPr>
              <a:t>Eesmärk: kõikide tarbijagruppide elektri lõpphind peab Eestis alates 2028. aastast olema alla Läänemere riikide keskmise elektri lõpphinna (st võrdluses Soome, Rootsi, </a:t>
            </a:r>
            <a:r>
              <a:rPr lang="et-EE" sz="2000" b="1">
                <a:solidFill>
                  <a:schemeClr val="accent1"/>
                </a:solidFill>
                <a:latin typeface="Aptos"/>
                <a:ea typeface="Roboto Light"/>
                <a:cs typeface="Roboto Light"/>
              </a:rPr>
              <a:t>Taani, Poola, Läti ja Leeduga). </a:t>
            </a:r>
          </a:p>
          <a:p>
            <a:pPr marL="342900" indent="-342900">
              <a:buAutoNum type="arabicPeriod"/>
            </a:pPr>
            <a:endParaRPr lang="et-EE" sz="2200">
              <a:solidFill>
                <a:schemeClr val="accent1"/>
              </a:solidFill>
              <a:latin typeface="Aptos" panose="020B0004020202020204" pitchFamily="34" charset="0"/>
              <a:ea typeface="Roboto Light"/>
              <a:cs typeface="Roboto Light"/>
            </a:endParaRPr>
          </a:p>
          <a:p>
            <a:pPr marL="0" indent="0">
              <a:buNone/>
            </a:pPr>
            <a:endParaRPr lang="et-EE" sz="2200">
              <a:solidFill>
                <a:schemeClr val="accent1"/>
              </a:solidFill>
              <a:latin typeface="Times New Roman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et-EE">
              <a:solidFill>
                <a:schemeClr val="accent1"/>
              </a:solidFill>
              <a:latin typeface="Aptos" panose="020B0004020202020204" pitchFamily="34" charset="0"/>
            </a:endParaRPr>
          </a:p>
          <a:p>
            <a:endParaRPr lang="et-EE">
              <a:latin typeface="Aptos" panose="020B0004020202020204" pitchFamily="34" charset="0"/>
            </a:endParaRPr>
          </a:p>
          <a:p>
            <a:endParaRPr lang="et-EE">
              <a:latin typeface="Aptos" panose="020B0004020202020204" pitchFamily="34" charset="0"/>
            </a:endParaRPr>
          </a:p>
          <a:p>
            <a:endParaRPr lang="et-EE">
              <a:latin typeface="Aptos" panose="020B0004020202020204" pitchFamily="34" charset="0"/>
            </a:endParaRPr>
          </a:p>
        </p:txBody>
      </p:sp>
      <p:pic>
        <p:nvPicPr>
          <p:cNvPr id="7" name="Pilt 6">
            <a:extLst>
              <a:ext uri="{FF2B5EF4-FFF2-40B4-BE49-F238E27FC236}">
                <a16:creationId xmlns:a16="http://schemas.microsoft.com/office/drawing/2014/main" id="{9D6F11A7-5AA9-0924-1DA9-A7BD32221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" y="3107818"/>
            <a:ext cx="5934488" cy="2413547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32245815-5036-21D9-4ACF-49896840F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4782" y="3106953"/>
            <a:ext cx="6117279" cy="273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51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6F896-7198-43D9-FBB9-DD4DC99FD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50C3C51-1855-5A2E-8C39-56E11616E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1185" y="193714"/>
            <a:ext cx="9236773" cy="1655762"/>
          </a:xfrm>
        </p:spPr>
        <p:txBody>
          <a:bodyPr>
            <a:normAutofit/>
          </a:bodyPr>
          <a:lstStyle/>
          <a:p>
            <a:r>
              <a:rPr lang="et-EE" b="1"/>
              <a:t>Mõju keskkonnale</a:t>
            </a:r>
            <a:endParaRPr lang="et-EE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3D202F73-9636-FA49-2629-364C6420E1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755129-49AE-4A41-9597-34695D8D41C6}" type="slidenum">
              <a:rPr lang="en-EE" smtClean="0"/>
              <a:pPr/>
              <a:t>11</a:t>
            </a:fld>
            <a:endParaRPr lang="en-EE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81F57E8-BC20-D5B5-DB54-5A625A10F803}"/>
              </a:ext>
            </a:extLst>
          </p:cNvPr>
          <p:cNvSpPr txBox="1">
            <a:spLocks/>
          </p:cNvSpPr>
          <p:nvPr/>
        </p:nvSpPr>
        <p:spPr>
          <a:xfrm>
            <a:off x="1312636" y="2460200"/>
            <a:ext cx="4219484" cy="451601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t-EE" sz="2000"/>
              <a:t>Energeetikasektori heite vähendamine tagatakse </a:t>
            </a:r>
            <a:r>
              <a:rPr lang="et-EE" sz="2000" b="1"/>
              <a:t>kooskõlas kliimakindla majanduse seaduses kavandatavate eesmärkidega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t-EE" sz="2000"/>
              <a:t>21% aastaks 2030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t-EE" sz="2000"/>
              <a:t>45% aastaks 2035 </a:t>
            </a:r>
          </a:p>
          <a:p>
            <a:pPr marL="0" indent="0">
              <a:buNone/>
            </a:pPr>
            <a:endParaRPr lang="et-EE" sz="2000"/>
          </a:p>
          <a:p>
            <a:pPr marL="0" indent="0">
              <a:buNone/>
            </a:pPr>
            <a:r>
              <a:rPr lang="et-EE" sz="2000"/>
              <a:t>(Võrreldes aastaga 2022)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E55C44B-2C4A-53D9-4855-8E26CABF43E9}"/>
              </a:ext>
            </a:extLst>
          </p:cNvPr>
          <p:cNvSpPr txBox="1">
            <a:spLocks/>
          </p:cNvSpPr>
          <p:nvPr/>
        </p:nvSpPr>
        <p:spPr>
          <a:xfrm>
            <a:off x="6492241" y="2460200"/>
            <a:ext cx="3555323" cy="451601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t-EE" sz="2000">
                <a:latin typeface="Roboto Light"/>
                <a:ea typeface="Roboto Light"/>
                <a:cs typeface="Roboto Light"/>
              </a:rPr>
              <a:t>100% puhta elektri </a:t>
            </a:r>
            <a:br>
              <a:rPr lang="et-EE" sz="2000">
                <a:latin typeface="Roboto Light"/>
                <a:ea typeface="Roboto Light"/>
                <a:cs typeface="Roboto Light"/>
              </a:rPr>
            </a:br>
            <a:r>
              <a:rPr lang="et-EE" sz="2000">
                <a:latin typeface="Roboto Light"/>
                <a:ea typeface="Roboto Light"/>
                <a:cs typeface="Roboto Light"/>
              </a:rPr>
              <a:t>ambitsioon on </a:t>
            </a:r>
            <a:r>
              <a:rPr lang="et-EE" sz="2000" b="1">
                <a:latin typeface="Roboto Light"/>
                <a:ea typeface="Roboto Light"/>
                <a:cs typeface="Roboto Light"/>
              </a:rPr>
              <a:t>turupõhine</a:t>
            </a:r>
            <a:r>
              <a:rPr lang="et-EE" sz="2000">
                <a:latin typeface="Roboto Light"/>
                <a:ea typeface="Roboto Light"/>
                <a:cs typeface="Roboto Light"/>
              </a:rPr>
              <a:t> ehk saavutatakse, kui tehnoloogiad on toetusteta konkurentsivõimelised </a:t>
            </a:r>
            <a:endParaRPr lang="et-EE">
              <a:latin typeface="Roboto Light"/>
              <a:ea typeface="Roboto Light"/>
              <a:cs typeface="Roboto Light"/>
            </a:endParaRPr>
          </a:p>
          <a:p>
            <a:pPr marL="0" indent="0">
              <a:buNone/>
            </a:pPr>
            <a:r>
              <a:rPr lang="et-EE" sz="2000"/>
              <a:t>(prognoositakse juhtuma 2030-2035. aastatel)</a:t>
            </a:r>
          </a:p>
        </p:txBody>
      </p:sp>
      <p:cxnSp>
        <p:nvCxnSpPr>
          <p:cNvPr id="9" name="Sirgkonnektor 8">
            <a:extLst>
              <a:ext uri="{FF2B5EF4-FFF2-40B4-BE49-F238E27FC236}">
                <a16:creationId xmlns:a16="http://schemas.microsoft.com/office/drawing/2014/main" id="{1934B83B-85A4-FD2E-0E5F-BF70B462290F}"/>
              </a:ext>
            </a:extLst>
          </p:cNvPr>
          <p:cNvCxnSpPr/>
          <p:nvPr/>
        </p:nvCxnSpPr>
        <p:spPr>
          <a:xfrm>
            <a:off x="5980176" y="2103584"/>
            <a:ext cx="0" cy="3858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338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alkiri 4">
            <a:extLst>
              <a:ext uri="{FF2B5EF4-FFF2-40B4-BE49-F238E27FC236}">
                <a16:creationId xmlns:a16="http://schemas.microsoft.com/office/drawing/2014/main" id="{2378F626-6E18-6249-00B2-615173210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ENMAK 2035 eesmärgid</a:t>
            </a:r>
          </a:p>
        </p:txBody>
      </p:sp>
      <p:sp>
        <p:nvSpPr>
          <p:cNvPr id="6" name="Sisu kohatäide 5">
            <a:extLst>
              <a:ext uri="{FF2B5EF4-FFF2-40B4-BE49-F238E27FC236}">
                <a16:creationId xmlns:a16="http://schemas.microsoft.com/office/drawing/2014/main" id="{11C0DD35-8F2B-0B6E-51F3-E3AC9F943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t-EE" dirty="0"/>
              <a:t>2050. aastaks peab energiatootmine olema kliimaneutraalne ja seda tuleb saavutada turupõhiselt;</a:t>
            </a:r>
          </a:p>
          <a:p>
            <a:r>
              <a:rPr lang="et-EE" dirty="0"/>
              <a:t>Eesti kasutab 2050. aastal oma energiavajaduse tagamiseks peamiselt kodumaiseid ressursse nii elektri- ja soojuse tootmises ja ka transpordisektoris;</a:t>
            </a:r>
          </a:p>
          <a:p>
            <a:r>
              <a:rPr lang="et-EE" dirty="0"/>
              <a:t>Puhta energia osakaal soojus- ja jahutusenergia lõpptarbimises 67% (2023)&gt;80%(2035)</a:t>
            </a:r>
          </a:p>
          <a:p>
            <a:r>
              <a:rPr lang="et-EE" dirty="0"/>
              <a:t>ENMAK on strateegiline dokument, mille eesmärk ei ole detailselt kirjeldada tuleviku samme.</a:t>
            </a:r>
          </a:p>
          <a:p>
            <a:endParaRPr lang="et-EE" dirty="0"/>
          </a:p>
          <a:p>
            <a:endParaRPr lang="et-EE" dirty="0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7DB0A085-8879-EF34-97FA-D498D3F64D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755129-49AE-4A41-9597-34695D8D41C6}" type="slidenum">
              <a:rPr lang="en-EE" smtClean="0"/>
              <a:pPr/>
              <a:t>12</a:t>
            </a:fld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2134042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6F036F2-9030-D22C-84D5-931F6287D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Murekohad soojusmajanduse vaatest 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0B7CD43-3997-E218-A3D0-A1C7DF040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t-EE" dirty="0"/>
              <a:t>Soojustarbimise vähenemine võib eriti väiksemates võrkudes hindu tõsta;</a:t>
            </a:r>
          </a:p>
          <a:p>
            <a:r>
              <a:rPr lang="et-EE" dirty="0"/>
              <a:t>Osades kaugküttepiirkondades ületab kaugkütteteenuse piirhind riigi keskmist peaaegu kaks korda;</a:t>
            </a:r>
          </a:p>
          <a:p>
            <a:r>
              <a:rPr lang="et-EE" dirty="0"/>
              <a:t>Vähene energiaallikate mitmekesisus kaugküttesektoris võib tulevikus probleemiks muutuda;</a:t>
            </a:r>
          </a:p>
          <a:p>
            <a:r>
              <a:rPr lang="et-EE" dirty="0"/>
              <a:t>Osade võrgupiirkondade soojusvarustus sõltub hetkel täielikult õlitööstusest. </a:t>
            </a:r>
          </a:p>
          <a:p>
            <a:endParaRPr lang="et-EE" dirty="0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9BEED00A-6114-0DC7-6F79-1D54857A66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755129-49AE-4A41-9597-34695D8D41C6}" type="slidenum">
              <a:rPr lang="en-EE" smtClean="0"/>
              <a:pPr/>
              <a:t>13</a:t>
            </a:fld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65180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1296832-E246-68FC-D79B-95858857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Kavandatud tegevused ja poliitikainstrumendid eesmärkide täitmiseks soojus- ja jahutusmajanduses</a:t>
            </a:r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48BD8814-6632-DEA5-5CDB-36042691D7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755129-49AE-4A41-9597-34695D8D41C6}" type="slidenum">
              <a:rPr lang="en-EE" smtClean="0"/>
              <a:pPr/>
              <a:t>14</a:t>
            </a:fld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3632744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F02A8-CB5E-1BF3-7F9C-8E8BBBF43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859DF63-D3F8-46E5-64F4-16902501A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Taristu arendamine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E3E7E2A4-3131-343F-9B0A-AB5AFAFAD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dirty="0"/>
              <a:t>Elektrifitseerimine;</a:t>
            </a:r>
          </a:p>
          <a:p>
            <a:r>
              <a:rPr lang="et-EE" dirty="0"/>
              <a:t>Salvestus;</a:t>
            </a:r>
          </a:p>
          <a:p>
            <a:r>
              <a:rPr lang="et-EE" dirty="0"/>
              <a:t>Võrkude uuendamine;</a:t>
            </a:r>
          </a:p>
          <a:p>
            <a:r>
              <a:rPr lang="et-EE" dirty="0"/>
              <a:t>Varustuskindlus;</a:t>
            </a:r>
          </a:p>
          <a:p>
            <a:r>
              <a:rPr lang="et-EE" dirty="0"/>
              <a:t>Avaliku sektori hoonete liitmine;</a:t>
            </a:r>
          </a:p>
          <a:p>
            <a:r>
              <a:rPr lang="et-EE" dirty="0"/>
              <a:t>Lokaalkütte regulatiivsete eeliste vähendamine.</a:t>
            </a:r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D2A7AA48-CE3A-9F75-BC98-7A770ED527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755129-49AE-4A41-9597-34695D8D41C6}" type="slidenum">
              <a:rPr lang="en-EE" smtClean="0"/>
              <a:pPr/>
              <a:t>15</a:t>
            </a:fld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1516478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A5E40-F3ED-F623-5AF9-9574F4806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97D76BC-D71C-B802-C1C8-9D77541EC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Keskkonna- ja heitsoojuse kasutus 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3B1BE9FB-A1F6-7CAD-9D71-7C2A5B370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dirty="0"/>
              <a:t>Regulatiivsed muudatused;</a:t>
            </a:r>
          </a:p>
          <a:p>
            <a:r>
              <a:rPr lang="et-EE" dirty="0"/>
              <a:t>Pilootprojektid;</a:t>
            </a:r>
          </a:p>
          <a:p>
            <a:r>
              <a:rPr lang="et-EE" dirty="0"/>
              <a:t>Toetusvajaduse täpsustamine.</a:t>
            </a:r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2FAC5F90-B5E6-25F8-4B3E-0410F2900D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755129-49AE-4A41-9597-34695D8D41C6}" type="slidenum">
              <a:rPr lang="en-EE" smtClean="0"/>
              <a:pPr/>
              <a:t>16</a:t>
            </a:fld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3506243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18D86-CE3A-3644-E31F-61B60D771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077E406-A85B-B92A-4386-E11D3DE42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Energiatõhususe</a:t>
            </a:r>
            <a:r>
              <a:rPr lang="fi-FI" dirty="0"/>
              <a:t> </a:t>
            </a:r>
            <a:r>
              <a:rPr lang="fi-FI" dirty="0" err="1"/>
              <a:t>suurendamine</a:t>
            </a:r>
            <a:r>
              <a:rPr lang="fi-FI" dirty="0"/>
              <a:t> ja </a:t>
            </a:r>
            <a:r>
              <a:rPr lang="fi-FI" dirty="0" err="1"/>
              <a:t>taristu</a:t>
            </a:r>
            <a:br>
              <a:rPr lang="fi-FI" dirty="0"/>
            </a:br>
            <a:r>
              <a:rPr lang="fi-FI" dirty="0" err="1"/>
              <a:t>moderniseerimine</a:t>
            </a:r>
            <a:r>
              <a:rPr lang="fi-FI" dirty="0"/>
              <a:t> </a:t>
            </a: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7EDD35F0-788D-9D9D-8AEF-23D4F4042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dirty="0"/>
              <a:t>Võrkude moderniseerimine;</a:t>
            </a:r>
          </a:p>
          <a:p>
            <a:r>
              <a:rPr lang="et-EE" dirty="0"/>
              <a:t>Pilootprojektid (nt asumipõhine renoveerimine);</a:t>
            </a:r>
          </a:p>
          <a:p>
            <a:r>
              <a:rPr lang="et-EE" dirty="0"/>
              <a:t>Uute kaugküttesüsteemide rajamine või vanade taastamine;</a:t>
            </a:r>
          </a:p>
          <a:p>
            <a:r>
              <a:rPr lang="et-EE" dirty="0"/>
              <a:t>Küttesüsteemide renoveerimine läbi erinevate toetusmeetmete.</a:t>
            </a:r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DD4D6AB8-6147-1DE2-722D-CE303E1C2F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755129-49AE-4A41-9597-34695D8D41C6}" type="slidenum">
              <a:rPr lang="en-EE" smtClean="0"/>
              <a:pPr/>
              <a:t>17</a:t>
            </a:fld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1493308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D5E57-F595-9127-432A-F5EA1CF6B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03AB881-636B-C6AC-E8BF-8E66D2A41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Fossiilkütuste asendamine (sh lokaalküttes)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03D2759C-96D4-8060-1848-94BF1C090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dirty="0"/>
              <a:t>Sõltub gaasivõrgu </a:t>
            </a:r>
            <a:r>
              <a:rPr lang="et-EE" dirty="0" err="1"/>
              <a:t>dekarboniseerimise</a:t>
            </a:r>
            <a:r>
              <a:rPr lang="et-EE" dirty="0"/>
              <a:t> tempost ja põlevkivi asendamisest;</a:t>
            </a:r>
          </a:p>
          <a:p>
            <a:r>
              <a:rPr lang="et-EE" dirty="0"/>
              <a:t>Reguleeritud ETS ja 2027 alates ETS 2-ga;</a:t>
            </a:r>
          </a:p>
          <a:p>
            <a:r>
              <a:rPr lang="et-EE" dirty="0" err="1"/>
              <a:t>KOV-d</a:t>
            </a:r>
            <a:r>
              <a:rPr lang="et-EE" dirty="0"/>
              <a:t> võivad kavandada vajadusel täiendavaid tegevusi (nt soodustada fossiilkütustel põhinevate küttesüsteemide asendamist kaugküttega.</a:t>
            </a:r>
          </a:p>
          <a:p>
            <a:endParaRPr lang="et-EE" dirty="0"/>
          </a:p>
          <a:p>
            <a:endParaRPr lang="et-EE" dirty="0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82FACC28-79D6-FD8A-9A02-4FAF7E28C7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755129-49AE-4A41-9597-34695D8D41C6}" type="slidenum">
              <a:rPr lang="en-EE" smtClean="0"/>
              <a:pPr/>
              <a:t>18</a:t>
            </a:fld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678931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A2E2C-BA80-149F-69B3-524CC28BC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BDF88B7-EEA7-F961-C4ED-487D394D6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Soojussalvestite rajamine 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87163985-0855-C036-507B-55F647695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dirty="0"/>
              <a:t>Toetusvajaduse jm poliitikainstrumentide täpsustamine;</a:t>
            </a:r>
          </a:p>
          <a:p>
            <a:endParaRPr lang="et-EE" dirty="0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97ADAE38-3D86-C90B-45A5-F6063C33FA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755129-49AE-4A41-9597-34695D8D41C6}" type="slidenum">
              <a:rPr lang="en-EE" smtClean="0"/>
              <a:pPr/>
              <a:t>19</a:t>
            </a:fld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3095262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8D085-4284-164E-0688-09674B220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10C6513-D74D-8602-3F55-AC1C419F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693" y="1053012"/>
            <a:ext cx="9294628" cy="602438"/>
          </a:xfrm>
        </p:spPr>
        <p:txBody>
          <a:bodyPr>
            <a:normAutofit/>
          </a:bodyPr>
          <a:lstStyle/>
          <a:p>
            <a:r>
              <a:rPr lang="et-EE" sz="3200" b="1">
                <a:latin typeface="Roboto Light"/>
                <a:ea typeface="Roboto Light"/>
                <a:cs typeface="Roboto Light"/>
              </a:rPr>
              <a:t>ENMAK 2035 menetluse ajakava</a:t>
            </a:r>
            <a:endParaRPr lang="et-EE" sz="3200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E37EC5-84BB-3E62-EDEF-BBDB6AC02DA5}"/>
              </a:ext>
            </a:extLst>
          </p:cNvPr>
          <p:cNvSpPr txBox="1"/>
          <p:nvPr/>
        </p:nvSpPr>
        <p:spPr>
          <a:xfrm>
            <a:off x="1202693" y="2159782"/>
            <a:ext cx="10067818" cy="2161938"/>
          </a:xfrm>
          <a:prstGeom prst="rect">
            <a:avLst/>
          </a:prstGeom>
          <a:noFill/>
          <a:ln w="19050">
            <a:solidFill>
              <a:srgbClr val="003087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t-EE" b="1" kern="0" dirty="0">
                <a:ea typeface="Calibri"/>
                <a:cs typeface="Times New Roman"/>
              </a:rPr>
              <a:t>Kuni 29. august</a:t>
            </a:r>
            <a:r>
              <a:rPr lang="et-EE" b="1" kern="0" dirty="0">
                <a:effectLst/>
                <a:ea typeface="Calibri"/>
                <a:cs typeface="Times New Roman"/>
              </a:rPr>
              <a:t> 2025		</a:t>
            </a:r>
            <a:r>
              <a:rPr lang="et-EE" kern="0" dirty="0">
                <a:ea typeface="Calibri"/>
                <a:cs typeface="Times New Roman"/>
              </a:rPr>
              <a:t>ENMAK 2035 eelnõu ministeeriumide kooskõlastusringil 				valitsuse	 eelnõude infosüsteemis</a:t>
            </a:r>
            <a:endParaRPr lang="et-EE" kern="0" dirty="0">
              <a:effectLst/>
              <a:ea typeface="Calibri"/>
              <a:cs typeface="Times New Roman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t-EE" b="1" kern="0" dirty="0">
                <a:effectLst/>
                <a:ea typeface="Calibri"/>
                <a:cs typeface="Times New Roman"/>
              </a:rPr>
              <a:t>September 2025 			</a:t>
            </a:r>
            <a:r>
              <a:rPr lang="et-EE" kern="0" dirty="0">
                <a:effectLst/>
                <a:ea typeface="Calibri"/>
                <a:cs typeface="Times New Roman"/>
              </a:rPr>
              <a:t>M</a:t>
            </a:r>
            <a:r>
              <a:rPr lang="et-EE" kern="0" dirty="0">
                <a:ea typeface="Calibri"/>
                <a:cs typeface="Times New Roman"/>
              </a:rPr>
              <a:t>uudatusettepanekute läbitöötamine, keelekorrektuur ja 				kujundus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t-EE" b="1" kern="0" dirty="0">
                <a:ea typeface="Calibri"/>
                <a:cs typeface="Times New Roman"/>
              </a:rPr>
              <a:t>Oktoober-november 2025</a:t>
            </a:r>
            <a:r>
              <a:rPr lang="et-EE" kern="0" dirty="0">
                <a:ea typeface="Calibri"/>
                <a:cs typeface="Times New Roman"/>
              </a:rPr>
              <a:t>		Eelnõu tutvustamine Vabariigi Valitsuses ja </a:t>
            </a:r>
            <a:r>
              <a:rPr lang="et-EE" kern="0" dirty="0">
                <a:effectLst/>
                <a:ea typeface="Calibri"/>
                <a:cs typeface="Times New Roman"/>
              </a:rPr>
              <a:t>Riigikogus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t-EE" b="1" kern="0" dirty="0">
                <a:ea typeface="Calibri"/>
                <a:cs typeface="Times New Roman"/>
              </a:rPr>
              <a:t>Detsember 2025 			</a:t>
            </a:r>
            <a:r>
              <a:rPr lang="et-EE" kern="0" dirty="0">
                <a:ea typeface="Calibri"/>
                <a:cs typeface="Times New Roman"/>
              </a:rPr>
              <a:t>Vabariigi Valitsuse heakskiit</a:t>
            </a:r>
            <a:endParaRPr lang="et-EE" kern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DF7B21-1324-2D5B-DA40-4C63DEF75474}"/>
              </a:ext>
            </a:extLst>
          </p:cNvPr>
          <p:cNvSpPr txBox="1"/>
          <p:nvPr/>
        </p:nvSpPr>
        <p:spPr>
          <a:xfrm>
            <a:off x="1202693" y="5666488"/>
            <a:ext cx="9687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200" i="1"/>
              <a:t>NB! ENMAK 2035 kaasamise ajakava alates 14.06.2021 on leitav ENMAK 2035 eelnõu lisas 6, tabelis 6.1 </a:t>
            </a:r>
            <a:r>
              <a:rPr lang="pt-BR" sz="1200" i="1">
                <a:hlinkClick r:id="rId2"/>
              </a:rPr>
              <a:t>Lisa 4. ENMAK 2035 eelnõu lisad 2-8</a:t>
            </a:r>
            <a:endParaRPr lang="et-EE" sz="1200" i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864B72-A47A-92FA-DCDC-7517BC02FA86}"/>
              </a:ext>
            </a:extLst>
          </p:cNvPr>
          <p:cNvSpPr txBox="1"/>
          <p:nvPr/>
        </p:nvSpPr>
        <p:spPr>
          <a:xfrm>
            <a:off x="1202693" y="5129580"/>
            <a:ext cx="60945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400">
                <a:hlinkClick r:id="rId3"/>
              </a:rPr>
              <a:t>Energiamajanduse arengukava aastani 2035 eelnõu – EIS</a:t>
            </a:r>
            <a:endParaRPr lang="et-EE" sz="1400"/>
          </a:p>
        </p:txBody>
      </p:sp>
    </p:spTree>
    <p:extLst>
      <p:ext uri="{BB962C8B-B14F-4D97-AF65-F5344CB8AC3E}">
        <p14:creationId xmlns:p14="http://schemas.microsoft.com/office/powerpoint/2010/main" val="2889148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F56EA-5A1B-69E4-A16A-7D0EBA494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E2D9F11-2BE9-8845-4166-99EE8F71F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Kaugjahutuse arendamine 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62108020-93D2-CD52-D030-036E02C4E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dirty="0"/>
              <a:t>Väiksema CO2 jalajäljega jahutusainete kasutusele võtt; </a:t>
            </a:r>
          </a:p>
          <a:p>
            <a:r>
              <a:rPr lang="et-EE" dirty="0"/>
              <a:t>Kütte- ja jahutuskavade koostamine &gt; 35 000 elanikuga omavalitsustes.</a:t>
            </a:r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1B516720-CBD7-27CC-DD98-A85824EA06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755129-49AE-4A41-9597-34695D8D41C6}" type="slidenum">
              <a:rPr lang="en-EE" smtClean="0"/>
              <a:pPr/>
              <a:t>20</a:t>
            </a:fld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3689685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1AC93D9-812A-A6CD-A992-AB8FFAA97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2035. aasta seis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CEC29EB3-7723-5038-9EAD-C701219D4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t-EE" dirty="0"/>
              <a:t>Soojusenergia tarbimisel üle mindud ca 80% ulatuses puhtale energiale;</a:t>
            </a:r>
          </a:p>
          <a:p>
            <a:r>
              <a:rPr lang="et-EE" dirty="0"/>
              <a:t>Kaugküttesektoris toodetakse soojusenergiat valdavalt </a:t>
            </a:r>
            <a:r>
              <a:rPr lang="et-EE" dirty="0" err="1"/>
              <a:t>biomassist</a:t>
            </a:r>
            <a:r>
              <a:rPr lang="et-EE" dirty="0"/>
              <a:t>;</a:t>
            </a:r>
          </a:p>
          <a:p>
            <a:r>
              <a:rPr lang="et-EE" dirty="0"/>
              <a:t>Katelde eluea lõppemiseni ja reservkateldes kasutatakse veel fossiilkütuseid;</a:t>
            </a:r>
          </a:p>
          <a:p>
            <a:r>
              <a:rPr lang="et-EE" dirty="0"/>
              <a:t>Elektrienergia osakaal suureneb nii lokaal- kui ka kaugküttes;</a:t>
            </a:r>
          </a:p>
          <a:p>
            <a:r>
              <a:rPr lang="et-EE" dirty="0"/>
              <a:t>Põlevkivitööstuse heitsoojuse vähenemine on vähemalt osaliselt kompenseeritud uute heitsoojusallikatega.</a:t>
            </a:r>
          </a:p>
          <a:p>
            <a:endParaRPr lang="et-EE" dirty="0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06B22FF8-73B5-C7FC-19FF-0A8B4D72B4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755129-49AE-4A41-9597-34695D8D41C6}" type="slidenum">
              <a:rPr lang="en-EE" smtClean="0"/>
              <a:pPr/>
              <a:t>21</a:t>
            </a:fld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3567753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alkiri 4">
            <a:extLst>
              <a:ext uri="{FF2B5EF4-FFF2-40B4-BE49-F238E27FC236}">
                <a16:creationId xmlns:a16="http://schemas.microsoft.com/office/drawing/2014/main" id="{DE4AB4EC-1554-659E-B59E-6825FE1D4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/>
              <a:t>Tänan kuulamast!</a:t>
            </a:r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BBC21105-4400-2EB6-7789-6C126690CE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755129-49AE-4A41-9597-34695D8D41C6}" type="slidenum">
              <a:rPr lang="en-EE" smtClean="0"/>
              <a:pPr/>
              <a:t>22</a:t>
            </a:fld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423102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0906D-DFED-C53B-9C57-8856528B5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9304D4D-173C-1E64-8191-F3BDFD09337F}"/>
              </a:ext>
            </a:extLst>
          </p:cNvPr>
          <p:cNvSpPr txBox="1"/>
          <p:nvPr/>
        </p:nvSpPr>
        <p:spPr>
          <a:xfrm>
            <a:off x="955765" y="978349"/>
            <a:ext cx="5105029" cy="546611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>
                <a:effectLst/>
                <a:ea typeface="Aptos" panose="020B0004020202020204" pitchFamily="34" charset="0"/>
              </a:rPr>
              <a:t>Eesti Jõujaamade ja Kaugkütte Ühing </a:t>
            </a:r>
            <a:endParaRPr lang="en-US"/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>
                <a:effectLst/>
                <a:ea typeface="Aptos" panose="020B0004020202020204" pitchFamily="34" charset="0"/>
              </a:rPr>
              <a:t>Eesti Elektritööstuse Liit </a:t>
            </a:r>
            <a:endParaRPr lang="et-EE" sz="1600">
              <a:effectLst/>
              <a:ea typeface="Aptos" panose="020B0004020202020204" pitchFamily="34" charset="0"/>
              <a:cs typeface="Roboto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>
                <a:effectLst/>
                <a:ea typeface="Aptos" panose="020B0004020202020204" pitchFamily="34" charset="0"/>
              </a:rPr>
              <a:t>Eesti Tuuleenergia Assotsiatsioon </a:t>
            </a:r>
            <a:endParaRPr lang="et-EE" sz="1600">
              <a:effectLst/>
              <a:ea typeface="Aptos" panose="020B0004020202020204" pitchFamily="34" charset="0"/>
              <a:cs typeface="Roboto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>
                <a:effectLst/>
                <a:ea typeface="Aptos" panose="020B0004020202020204" pitchFamily="34" charset="0"/>
              </a:rPr>
              <a:t>Eesti Gaasiliit </a:t>
            </a:r>
            <a:endParaRPr lang="et-EE" sz="1600">
              <a:effectLst/>
              <a:ea typeface="Aptos" panose="020B0004020202020204" pitchFamily="34" charset="0"/>
              <a:cs typeface="Roboto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>
                <a:effectLst/>
                <a:ea typeface="Aptos" panose="020B0004020202020204" pitchFamily="34" charset="0"/>
              </a:rPr>
              <a:t>Eesti Taastuvenergia Koda </a:t>
            </a:r>
            <a:endParaRPr lang="et-EE" sz="1600">
              <a:effectLst/>
              <a:ea typeface="Aptos" panose="020B0004020202020204" pitchFamily="34" charset="0"/>
              <a:cs typeface="Roboto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>
                <a:effectLst/>
                <a:ea typeface="Aptos" panose="020B0004020202020204" pitchFamily="34" charset="0"/>
              </a:rPr>
              <a:t>Eesti Metsa- ja Puidutööstuse Liit </a:t>
            </a:r>
            <a:endParaRPr lang="et-EE" sz="1600">
              <a:effectLst/>
              <a:ea typeface="Aptos" panose="020B0004020202020204" pitchFamily="34" charset="0"/>
              <a:cs typeface="Roboto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>
                <a:ea typeface="Aptos" panose="020B0004020202020204" pitchFamily="34" charset="0"/>
              </a:rPr>
              <a:t>Eesti Kaubandus- ja Tööstuskoda</a:t>
            </a:r>
            <a:endParaRPr lang="et-EE" sz="1600">
              <a:effectLst/>
              <a:ea typeface="Aptos" panose="020B0004020202020204" pitchFamily="34" charset="0"/>
              <a:cs typeface="Roboto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 err="1">
                <a:effectLst/>
                <a:ea typeface="Aptos" panose="020B0004020202020204" pitchFamily="34" charset="0"/>
              </a:rPr>
              <a:t>Vindr</a:t>
            </a:r>
            <a:r>
              <a:rPr lang="et-EE" sz="1600">
                <a:effectLst/>
                <a:ea typeface="Aptos" panose="020B0004020202020204" pitchFamily="34" charset="0"/>
              </a:rPr>
              <a:t> Baltic OÜ </a:t>
            </a:r>
            <a:endParaRPr lang="et-EE" sz="1600">
              <a:effectLst/>
              <a:ea typeface="Aptos" panose="020B0004020202020204" pitchFamily="34" charset="0"/>
              <a:cs typeface="Roboto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>
                <a:effectLst/>
                <a:ea typeface="Aptos" panose="020B0004020202020204" pitchFamily="34" charset="0"/>
              </a:rPr>
              <a:t>Estonian Cell </a:t>
            </a:r>
            <a:endParaRPr lang="et-EE" sz="1600">
              <a:effectLst/>
              <a:ea typeface="Aptos" panose="020B0004020202020204" pitchFamily="34" charset="0"/>
              <a:cs typeface="Roboto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 err="1">
                <a:effectLst/>
                <a:ea typeface="Aptos" panose="020B0004020202020204" pitchFamily="34" charset="0"/>
              </a:rPr>
              <a:t>Utilitas</a:t>
            </a:r>
            <a:endParaRPr lang="et-EE" sz="1600">
              <a:effectLst/>
              <a:ea typeface="Aptos" panose="020B00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>
                <a:effectLst/>
                <a:ea typeface="Aptos" panose="020B0004020202020204" pitchFamily="34" charset="0"/>
              </a:rPr>
              <a:t>Viru Keemia Grupp </a:t>
            </a:r>
            <a:endParaRPr lang="et-EE" sz="1600">
              <a:effectLst/>
              <a:ea typeface="Aptos" panose="020B0004020202020204" pitchFamily="34" charset="0"/>
              <a:cs typeface="Roboto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>
                <a:ea typeface="Aptos" panose="020B0004020202020204" pitchFamily="34" charset="0"/>
              </a:rPr>
              <a:t>Fermi Energia OÜ</a:t>
            </a:r>
            <a:endParaRPr lang="et-EE" sz="1600">
              <a:effectLst/>
              <a:ea typeface="Aptos" panose="020B0004020202020204" pitchFamily="34" charset="0"/>
              <a:cs typeface="Roboto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>
                <a:effectLst/>
                <a:ea typeface="Aptos" panose="020B0004020202020204" pitchFamily="34" charset="0"/>
              </a:rPr>
              <a:t>Vool OÜ</a:t>
            </a:r>
            <a:endParaRPr lang="et-EE" sz="1600">
              <a:effectLst/>
              <a:ea typeface="Aptos" panose="020B0004020202020204" pitchFamily="34" charset="0"/>
              <a:cs typeface="Roboto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>
                <a:effectLst/>
                <a:ea typeface="Aptos" panose="020B0004020202020204" pitchFamily="34" charset="0"/>
              </a:rPr>
              <a:t>Erametsaliit</a:t>
            </a:r>
            <a:endParaRPr lang="et-EE" sz="1600">
              <a:effectLst/>
              <a:ea typeface="Aptos" panose="020B0004020202020204" pitchFamily="34" charset="0"/>
              <a:cs typeface="Roboto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>
                <a:ea typeface="Aptos" panose="020B0004020202020204" pitchFamily="34" charset="0"/>
              </a:rPr>
              <a:t>MTÜ Veskivaramu</a:t>
            </a:r>
            <a:endParaRPr lang="et-EE" sz="1600">
              <a:effectLst/>
              <a:ea typeface="Aptos" panose="020B0004020202020204" pitchFamily="34" charset="0"/>
              <a:cs typeface="Roboto"/>
            </a:endParaRPr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BBA2F044-A8E9-16FC-82BB-9A314FDDB1D7}"/>
              </a:ext>
            </a:extLst>
          </p:cNvPr>
          <p:cNvSpPr txBox="1">
            <a:spLocks/>
          </p:cNvSpPr>
          <p:nvPr/>
        </p:nvSpPr>
        <p:spPr>
          <a:xfrm>
            <a:off x="2105247" y="410894"/>
            <a:ext cx="11043072" cy="7254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t-EE" sz="1800" b="1">
                <a:latin typeface="+mj-lt"/>
                <a:ea typeface="Roboto Condensed Light" panose="02000000000000000000" pitchFamily="2" charset="0"/>
                <a:cs typeface="Roboto Condensed Light" panose="02000000000000000000" pitchFamily="2" charset="0"/>
              </a:rPr>
              <a:t>ENMAK 2035 eelnõu tagasiside 26 organisatsioonilt avalikul väljapanekul dets 2024</a:t>
            </a:r>
            <a:endParaRPr lang="et-EE" sz="1800">
              <a:latin typeface="+mj-lt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7331A0-76FB-C13E-6CCB-FC757D0CE95C}"/>
              </a:ext>
            </a:extLst>
          </p:cNvPr>
          <p:cNvSpPr txBox="1"/>
          <p:nvPr/>
        </p:nvSpPr>
        <p:spPr>
          <a:xfrm>
            <a:off x="6096000" y="991971"/>
            <a:ext cx="5033909" cy="4367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>
                <a:ea typeface="Roboto Condensed Light" panose="02000000000000000000" pitchFamily="2" charset="0"/>
                <a:cs typeface="Roboto Condensed Light" panose="02000000000000000000" pitchFamily="2" charset="0"/>
              </a:rPr>
              <a:t>Kultuuriministeerium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>
                <a:ea typeface="Roboto Condensed Light" panose="02000000000000000000" pitchFamily="2" charset="0"/>
                <a:cs typeface="Roboto Condensed Light" panose="02000000000000000000" pitchFamily="2" charset="0"/>
              </a:rPr>
              <a:t>Majandus- ja Kommunikatsiooniministeerium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>
                <a:effectLst/>
                <a:ea typeface="Aptos" panose="020B0004020202020204" pitchFamily="34" charset="0"/>
              </a:rPr>
              <a:t>Regionaal- ja Põllumajandusministeerium 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>
                <a:ea typeface="Aptos" panose="020B0004020202020204" pitchFamily="34" charset="0"/>
              </a:rPr>
              <a:t>Keskkonnaamet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>
                <a:ea typeface="Aptos" panose="020B0004020202020204" pitchFamily="34" charset="0"/>
              </a:rPr>
              <a:t>Terviseamet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>
                <a:ea typeface="Aptos" panose="020B0004020202020204" pitchFamily="34" charset="0"/>
              </a:rPr>
              <a:t>Muinsuskaitseamet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>
                <a:effectLst/>
                <a:ea typeface="Aptos" panose="020B0004020202020204" pitchFamily="34" charset="0"/>
              </a:rPr>
              <a:t>Keskkonnainvesteeringute Keskus </a:t>
            </a:r>
            <a:endParaRPr lang="et-EE" sz="1600">
              <a:ea typeface="Aptos" panose="020B0004020202020204" pitchFamily="34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>
                <a:effectLst/>
                <a:ea typeface="Aptos" panose="020B0004020202020204" pitchFamily="34" charset="0"/>
              </a:rPr>
              <a:t>Paide Linnavalitsus 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>
                <a:effectLst/>
                <a:ea typeface="Aptos" panose="020B0004020202020204" pitchFamily="34" charset="0"/>
              </a:rPr>
              <a:t>Eesti Omanike Keskliit 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>
                <a:ea typeface="Aptos" panose="020B0004020202020204" pitchFamily="34" charset="0"/>
              </a:rPr>
              <a:t>Kogukonnaenergeetika ümarlaud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>
                <a:effectLst/>
                <a:ea typeface="Aptos" panose="020B0004020202020204" pitchFamily="34" charset="0"/>
              </a:rPr>
              <a:t>Eesti Teaduste Akadeemia</a:t>
            </a:r>
            <a:endParaRPr lang="et-EE" sz="1600">
              <a:ea typeface="Aptos" panose="020B0004020202020204" pitchFamily="34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>
                <a:effectLst/>
                <a:ea typeface="Aptos" panose="020B0004020202020204" pitchFamily="34" charset="0"/>
              </a:rPr>
              <a:t>Eesti Teaduste Akadeemia Energeetika</a:t>
            </a:r>
            <a:r>
              <a:rPr lang="et-EE" sz="1600">
                <a:ea typeface="Aptos" panose="020B0004020202020204" pitchFamily="34" charset="0"/>
              </a:rPr>
              <a:t>komisjon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05E822-90C5-1E4A-146E-85CB1AB10D41}"/>
              </a:ext>
            </a:extLst>
          </p:cNvPr>
          <p:cNvSpPr txBox="1"/>
          <p:nvPr/>
        </p:nvSpPr>
        <p:spPr>
          <a:xfrm>
            <a:off x="6060794" y="6029865"/>
            <a:ext cx="5175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200" i="1"/>
              <a:t>NB! Ettepanekute vastused on esitatud ENMAK 2035 eelnõu lisas 6.2.</a:t>
            </a:r>
          </a:p>
        </p:txBody>
      </p:sp>
    </p:spTree>
    <p:extLst>
      <p:ext uri="{BB962C8B-B14F-4D97-AF65-F5344CB8AC3E}">
        <p14:creationId xmlns:p14="http://schemas.microsoft.com/office/powerpoint/2010/main" val="2033948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99ABD76-8CCD-4143-B6F8-0D7480748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8720" y="238430"/>
            <a:ext cx="8722835" cy="823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</a:t>
            </a:r>
            <a:r>
              <a:rPr lang="et-EE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esti globaalses energiamajanduses</a:t>
            </a:r>
            <a:endParaRPr lang="en-US" sz="3208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825AB686-4DB2-4D6D-803F-E16937842D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2036" y="1366633"/>
            <a:ext cx="2669631" cy="1086773"/>
          </a:xfrm>
          <a:ln w="5715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endParaRPr lang="et-EE" sz="120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t-EE" sz="140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>
              <a:spcBef>
                <a:spcPts val="0"/>
              </a:spcBef>
            </a:pPr>
            <a:r>
              <a:rPr lang="et-EE" sz="1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WEC Trilemma energy sustainability index </a:t>
            </a:r>
          </a:p>
          <a:p>
            <a:pPr algn="ctr">
              <a:spcBef>
                <a:spcPts val="0"/>
              </a:spcBef>
            </a:pPr>
            <a:r>
              <a:rPr lang="et-EE" sz="1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7/126 </a:t>
            </a:r>
          </a:p>
          <a:p>
            <a:pPr algn="ctr">
              <a:spcBef>
                <a:spcPts val="0"/>
              </a:spcBef>
            </a:pPr>
            <a:r>
              <a:rPr lang="et-EE" sz="12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/>
              </a:rPr>
              <a:t>World_Energy_Trilemma_2024_Full_Report.pdf (worldenergy.org)</a:t>
            </a:r>
            <a:endParaRPr lang="et-EE" sz="1200" b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DFE23D-9F7B-8013-BB88-BD1A3D508FEB}"/>
              </a:ext>
            </a:extLst>
          </p:cNvPr>
          <p:cNvSpPr txBox="1"/>
          <p:nvPr/>
        </p:nvSpPr>
        <p:spPr>
          <a:xfrm>
            <a:off x="6353453" y="4355581"/>
            <a:ext cx="2669631" cy="95410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t-EE" sz="1400" b="1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Efficiency</a:t>
            </a:r>
            <a:r>
              <a:rPr lang="et-EE" sz="1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of Energy </a:t>
            </a:r>
            <a:r>
              <a:rPr lang="et-EE" sz="1400" b="1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Transition</a:t>
            </a:r>
            <a:r>
              <a:rPr lang="et-EE" sz="1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t-EE" sz="1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11/118</a:t>
            </a:r>
          </a:p>
          <a:p>
            <a:pPr algn="ctr"/>
            <a:r>
              <a:rPr lang="et-EE" sz="1400">
                <a:hlinkClick r:id="rId4"/>
              </a:rPr>
              <a:t>WEF_Fostering_Effective_Energy_Transition_2025.pdf</a:t>
            </a:r>
            <a:endParaRPr lang="et-EE" sz="1400" b="1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lt 6">
            <a:extLst>
              <a:ext uri="{FF2B5EF4-FFF2-40B4-BE49-F238E27FC236}">
                <a16:creationId xmlns:a16="http://schemas.microsoft.com/office/drawing/2014/main" id="{8688021E-80DD-133D-E9AD-664A2AE5D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3084" y="1280574"/>
            <a:ext cx="2640381" cy="222817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2" name="Tint 11">
                <a:extLst>
                  <a:ext uri="{FF2B5EF4-FFF2-40B4-BE49-F238E27FC236}">
                    <a16:creationId xmlns:a16="http://schemas.microsoft.com/office/drawing/2014/main" id="{DE6CEF90-4A60-3723-69D6-76596A8B818D}"/>
                  </a:ext>
                </a:extLst>
              </p14:cNvPr>
              <p14:cNvContentPartPr/>
              <p14:nvPr/>
            </p14:nvContentPartPr>
            <p14:xfrm>
              <a:off x="8941667" y="2713068"/>
              <a:ext cx="2776680" cy="108512"/>
            </p14:xfrm>
          </p:contentPart>
        </mc:Choice>
        <mc:Fallback>
          <p:pic>
            <p:nvPicPr>
              <p:cNvPr id="12" name="Tint 11">
                <a:extLst>
                  <a:ext uri="{FF2B5EF4-FFF2-40B4-BE49-F238E27FC236}">
                    <a16:creationId xmlns:a16="http://schemas.microsoft.com/office/drawing/2014/main" id="{DE6CEF90-4A60-3723-69D6-76596A8B818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87660" y="2605275"/>
                <a:ext cx="2884334" cy="323739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lt 5">
            <a:extLst>
              <a:ext uri="{FF2B5EF4-FFF2-40B4-BE49-F238E27FC236}">
                <a16:creationId xmlns:a16="http://schemas.microsoft.com/office/drawing/2014/main" id="{97E1DF01-A8FB-B867-E9C9-2C953948AE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9236" y="4757342"/>
            <a:ext cx="2463574" cy="10913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55404A-EFEB-096E-A38D-1C70457D7ABA}"/>
              </a:ext>
            </a:extLst>
          </p:cNvPr>
          <p:cNvSpPr txBox="1"/>
          <p:nvPr/>
        </p:nvSpPr>
        <p:spPr>
          <a:xfrm>
            <a:off x="706346" y="4589464"/>
            <a:ext cx="2259608" cy="14157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Yale Environmental Performance Index 2024</a:t>
            </a:r>
          </a:p>
          <a:p>
            <a:pPr algn="ctr"/>
            <a:r>
              <a:rPr lang="en-US" sz="1400" b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1/180</a:t>
            </a:r>
          </a:p>
          <a:p>
            <a:pPr algn="ctr"/>
            <a:r>
              <a:rPr lang="en-US" sz="11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9"/>
              </a:rPr>
              <a:t>2024 Environmental Performance Index - Environmental Performance Index</a:t>
            </a:r>
            <a:endParaRPr lang="en-US" sz="11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9" name="Rühm 8">
            <a:extLst>
              <a:ext uri="{FF2B5EF4-FFF2-40B4-BE49-F238E27FC236}">
                <a16:creationId xmlns:a16="http://schemas.microsoft.com/office/drawing/2014/main" id="{75B08F21-EBA3-8A43-6EC2-D2A53C06A539}"/>
              </a:ext>
            </a:extLst>
          </p:cNvPr>
          <p:cNvGrpSpPr/>
          <p:nvPr/>
        </p:nvGrpSpPr>
        <p:grpSpPr>
          <a:xfrm>
            <a:off x="616688" y="1310297"/>
            <a:ext cx="4641472" cy="3150974"/>
            <a:chOff x="742092" y="1302018"/>
            <a:chExt cx="4178486" cy="3150974"/>
          </a:xfrm>
        </p:grpSpPr>
        <p:sp>
          <p:nvSpPr>
            <p:cNvPr id="11" name="Teksti kohatäide 2">
              <a:extLst>
                <a:ext uri="{FF2B5EF4-FFF2-40B4-BE49-F238E27FC236}">
                  <a16:creationId xmlns:a16="http://schemas.microsoft.com/office/drawing/2014/main" id="{D18B33A8-35CD-09B8-3518-D1A9AE272A85}"/>
                </a:ext>
              </a:extLst>
            </p:cNvPr>
            <p:cNvSpPr txBox="1">
              <a:spLocks/>
            </p:cNvSpPr>
            <p:nvPr/>
          </p:nvSpPr>
          <p:spPr>
            <a:xfrm>
              <a:off x="742092" y="1358354"/>
              <a:ext cx="1845967" cy="140379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400" b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Sustainable</a:t>
              </a:r>
              <a:r>
                <a:rPr lang="et-EE" sz="1400" b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Development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t-EE" sz="1400" b="1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15/167</a:t>
              </a:r>
              <a:endParaRPr lang="et-EE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Sustainable Development Report 2024 (sdgindex.org)</a:t>
              </a:r>
              <a:endParaRPr lang="et-EE"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3" name="Pilt 12">
              <a:extLst>
                <a:ext uri="{FF2B5EF4-FFF2-40B4-BE49-F238E27FC236}">
                  <a16:creationId xmlns:a16="http://schemas.microsoft.com/office/drawing/2014/main" id="{7E66A178-E66D-1EFF-6310-549174748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89037" y="1302018"/>
              <a:ext cx="2131541" cy="315097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9" name="Pilt 18">
            <a:extLst>
              <a:ext uri="{FF2B5EF4-FFF2-40B4-BE49-F238E27FC236}">
                <a16:creationId xmlns:a16="http://schemas.microsoft.com/office/drawing/2014/main" id="{E344635A-D7E9-3872-C1A8-041393674D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8705" y="3998794"/>
            <a:ext cx="2731449" cy="1578632"/>
          </a:xfrm>
          <a:prstGeom prst="rect">
            <a:avLst/>
          </a:prstGeom>
        </p:spPr>
      </p:pic>
      <p:pic>
        <p:nvPicPr>
          <p:cNvPr id="21" name="Pilt 20">
            <a:extLst>
              <a:ext uri="{FF2B5EF4-FFF2-40B4-BE49-F238E27FC236}">
                <a16:creationId xmlns:a16="http://schemas.microsoft.com/office/drawing/2014/main" id="{C62B28E7-9714-DBA2-B9E2-D9950D4B80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53453" y="5767078"/>
            <a:ext cx="3772426" cy="23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71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stkülik: ümarnurkne 12">
            <a:extLst>
              <a:ext uri="{FF2B5EF4-FFF2-40B4-BE49-F238E27FC236}">
                <a16:creationId xmlns:a16="http://schemas.microsoft.com/office/drawing/2014/main" id="{314A764F-0BCB-EC97-6C85-F5250D7EEC04}"/>
              </a:ext>
            </a:extLst>
          </p:cNvPr>
          <p:cNvSpPr/>
          <p:nvPr/>
        </p:nvSpPr>
        <p:spPr>
          <a:xfrm>
            <a:off x="5304998" y="1049078"/>
            <a:ext cx="3443217" cy="234033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433ED7-1E3C-A469-E53F-9B2A1B91AA7D}"/>
              </a:ext>
            </a:extLst>
          </p:cNvPr>
          <p:cNvSpPr txBox="1"/>
          <p:nvPr/>
        </p:nvSpPr>
        <p:spPr>
          <a:xfrm>
            <a:off x="2334966" y="164587"/>
            <a:ext cx="585489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t-EE" sz="4000" b="1"/>
              <a:t>Energiamajandus 2024</a:t>
            </a:r>
          </a:p>
        </p:txBody>
      </p:sp>
      <p:sp>
        <p:nvSpPr>
          <p:cNvPr id="5" name="Ristkülik: ümarnurkne 4">
            <a:extLst>
              <a:ext uri="{FF2B5EF4-FFF2-40B4-BE49-F238E27FC236}">
                <a16:creationId xmlns:a16="http://schemas.microsoft.com/office/drawing/2014/main" id="{0098B0AA-4CCF-AE29-8275-C64C1539B912}"/>
              </a:ext>
            </a:extLst>
          </p:cNvPr>
          <p:cNvSpPr/>
          <p:nvPr/>
        </p:nvSpPr>
        <p:spPr>
          <a:xfrm>
            <a:off x="341194" y="1049078"/>
            <a:ext cx="4885899" cy="444888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4200A4-AF92-9EFA-349B-B3EA6223AAD7}"/>
              </a:ext>
            </a:extLst>
          </p:cNvPr>
          <p:cNvSpPr txBox="1"/>
          <p:nvPr/>
        </p:nvSpPr>
        <p:spPr>
          <a:xfrm>
            <a:off x="342284" y="1464756"/>
            <a:ext cx="518501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300" b="1"/>
              <a:t>Energiaallikate kasutus 2023: </a:t>
            </a:r>
            <a:r>
              <a:rPr lang="et-EE" sz="1300"/>
              <a:t>primaarenergia tarbimine 48 </a:t>
            </a:r>
            <a:r>
              <a:rPr lang="et-EE" sz="1300" err="1"/>
              <a:t>TWh</a:t>
            </a:r>
            <a:endParaRPr lang="et-EE" sz="1300"/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A0227131-8649-D096-A184-2CDE501DF52A}"/>
              </a:ext>
            </a:extLst>
          </p:cNvPr>
          <p:cNvGraphicFramePr/>
          <p:nvPr/>
        </p:nvGraphicFramePr>
        <p:xfrm>
          <a:off x="183180" y="2419765"/>
          <a:ext cx="5041710" cy="2866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FDCB4E2-0487-8EA4-C69D-86F961D29FB0}"/>
              </a:ext>
            </a:extLst>
          </p:cNvPr>
          <p:cNvSpPr txBox="1"/>
          <p:nvPr/>
        </p:nvSpPr>
        <p:spPr>
          <a:xfrm>
            <a:off x="5527297" y="1205645"/>
            <a:ext cx="322655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300" b="1">
                <a:latin typeface="Aptos" panose="020B0004020202020204" pitchFamily="34" charset="0"/>
              </a:rPr>
              <a:t>Elektritootmisvõimsused 2024:</a:t>
            </a:r>
          </a:p>
          <a:p>
            <a:endParaRPr lang="et-EE" sz="1300" b="1">
              <a:latin typeface="Aptos" panose="020B0004020202020204" pitchFamily="34" charset="0"/>
            </a:endParaRPr>
          </a:p>
          <a:p>
            <a:r>
              <a:rPr lang="et-EE" sz="13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Taastuvenergia </a:t>
            </a:r>
            <a:r>
              <a:rPr lang="et-EE" sz="13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2062</a:t>
            </a:r>
            <a:r>
              <a:rPr lang="et-EE" sz="13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MW </a:t>
            </a:r>
          </a:p>
          <a:p>
            <a:r>
              <a:rPr lang="et-EE" sz="1300">
                <a:latin typeface="Aptos" panose="020B0004020202020204" pitchFamily="34" charset="0"/>
                <a:cs typeface="Times New Roman" panose="02020603050405020304" pitchFamily="18" charset="0"/>
              </a:rPr>
              <a:t>Juhitav võimsus 1828 MW</a:t>
            </a:r>
          </a:p>
          <a:p>
            <a:r>
              <a:rPr lang="et-EE" sz="1300">
                <a:latin typeface="Aptos" panose="020B0004020202020204" pitchFamily="34" charset="0"/>
              </a:rPr>
              <a:t>Elektrisalvestid 6,6 MW</a:t>
            </a:r>
          </a:p>
          <a:p>
            <a:endParaRPr lang="et-EE" sz="1300">
              <a:latin typeface="Aptos" panose="020B0004020202020204" pitchFamily="34" charset="0"/>
            </a:endParaRPr>
          </a:p>
          <a:p>
            <a:endParaRPr lang="et-EE" sz="1300">
              <a:latin typeface="Aptos" panose="020B0004020202020204" pitchFamily="34" charset="0"/>
            </a:endParaRPr>
          </a:p>
        </p:txBody>
      </p:sp>
      <p:pic>
        <p:nvPicPr>
          <p:cNvPr id="22" name="Pilt 21" descr="Battery charging outline">
            <a:extLst>
              <a:ext uri="{FF2B5EF4-FFF2-40B4-BE49-F238E27FC236}">
                <a16:creationId xmlns:a16="http://schemas.microsoft.com/office/drawing/2014/main" id="{735633C7-294C-5F9F-8ADC-628379933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53133" y="2359120"/>
            <a:ext cx="914400" cy="914400"/>
          </a:xfrm>
          <a:prstGeom prst="rect">
            <a:avLst/>
          </a:prstGeom>
        </p:spPr>
      </p:pic>
      <p:sp>
        <p:nvSpPr>
          <p:cNvPr id="23" name="Ristkülik: ümarnurkne 22">
            <a:extLst>
              <a:ext uri="{FF2B5EF4-FFF2-40B4-BE49-F238E27FC236}">
                <a16:creationId xmlns:a16="http://schemas.microsoft.com/office/drawing/2014/main" id="{3C6C94C8-7BF8-CD48-F40E-81EC6D77EF5E}"/>
              </a:ext>
            </a:extLst>
          </p:cNvPr>
          <p:cNvSpPr/>
          <p:nvPr/>
        </p:nvSpPr>
        <p:spPr>
          <a:xfrm>
            <a:off x="5308946" y="3429139"/>
            <a:ext cx="3443218" cy="200565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t-EE">
              <a:ea typeface="Roboto"/>
              <a:cs typeface="Roboto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33A272-7E80-94D7-9912-9754882F1D9C}"/>
              </a:ext>
            </a:extLst>
          </p:cNvPr>
          <p:cNvSpPr txBox="1"/>
          <p:nvPr/>
        </p:nvSpPr>
        <p:spPr>
          <a:xfrm>
            <a:off x="5643003" y="3705475"/>
            <a:ext cx="2478936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t-EE" sz="1300" b="1">
                <a:latin typeface="Aptos" panose="020B0004020202020204" pitchFamily="34" charset="0"/>
              </a:rPr>
              <a:t>Elektri lõpphind s/kWh 2024:</a:t>
            </a:r>
            <a:endParaRPr lang="et-EE" sz="1300" b="1">
              <a:latin typeface="Aptos" panose="020B0004020202020204" pitchFamily="34" charset="0"/>
              <a:ea typeface="Roboto"/>
              <a:cs typeface="Roboto"/>
            </a:endParaRPr>
          </a:p>
        </p:txBody>
      </p:sp>
      <p:sp>
        <p:nvSpPr>
          <p:cNvPr id="28" name="Ristkülik 27">
            <a:extLst>
              <a:ext uri="{FF2B5EF4-FFF2-40B4-BE49-F238E27FC236}">
                <a16:creationId xmlns:a16="http://schemas.microsoft.com/office/drawing/2014/main" id="{8C8D4184-23F9-3EAB-7C06-85849D07AD9A}"/>
              </a:ext>
            </a:extLst>
          </p:cNvPr>
          <p:cNvSpPr/>
          <p:nvPr/>
        </p:nvSpPr>
        <p:spPr>
          <a:xfrm>
            <a:off x="5756782" y="4115753"/>
            <a:ext cx="403608" cy="8931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4" name="Ristkülik: ümarnurkne 33">
            <a:extLst>
              <a:ext uri="{FF2B5EF4-FFF2-40B4-BE49-F238E27FC236}">
                <a16:creationId xmlns:a16="http://schemas.microsoft.com/office/drawing/2014/main" id="{1F222EE0-04EF-96C3-CCCA-8B4E9F91D9FB}"/>
              </a:ext>
            </a:extLst>
          </p:cNvPr>
          <p:cNvSpPr/>
          <p:nvPr/>
        </p:nvSpPr>
        <p:spPr>
          <a:xfrm>
            <a:off x="8855693" y="1026776"/>
            <a:ext cx="3153128" cy="234033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1D5C99-E802-3024-2368-79343E684DCA}"/>
              </a:ext>
            </a:extLst>
          </p:cNvPr>
          <p:cNvSpPr txBox="1"/>
          <p:nvPr/>
        </p:nvSpPr>
        <p:spPr>
          <a:xfrm>
            <a:off x="8965442" y="1170869"/>
            <a:ext cx="28853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300" b="1">
                <a:latin typeface="Aptos" panose="020B0004020202020204" pitchFamily="34" charset="0"/>
              </a:rPr>
              <a:t>Kuidas see keskkonda aitab?</a:t>
            </a:r>
          </a:p>
          <a:p>
            <a:r>
              <a:rPr lang="et-EE" sz="1300">
                <a:latin typeface="Aptos" panose="020B0004020202020204" pitchFamily="34" charset="0"/>
              </a:rPr>
              <a:t>Taastuvenergia kasutamine aitab oluliselt kaasa kasvuhoonegaaside vähendamisele.</a:t>
            </a:r>
          </a:p>
        </p:txBody>
      </p:sp>
      <p:sp>
        <p:nvSpPr>
          <p:cNvPr id="38" name="Ristkülik: ümarnurkne 37">
            <a:extLst>
              <a:ext uri="{FF2B5EF4-FFF2-40B4-BE49-F238E27FC236}">
                <a16:creationId xmlns:a16="http://schemas.microsoft.com/office/drawing/2014/main" id="{A5B60BAD-E6F6-A8E6-3E3A-85659569373E}"/>
              </a:ext>
            </a:extLst>
          </p:cNvPr>
          <p:cNvSpPr/>
          <p:nvPr/>
        </p:nvSpPr>
        <p:spPr>
          <a:xfrm>
            <a:off x="341194" y="5665137"/>
            <a:ext cx="4854622" cy="99204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9" name="Ristkülik: ümarnurkne 38">
            <a:extLst>
              <a:ext uri="{FF2B5EF4-FFF2-40B4-BE49-F238E27FC236}">
                <a16:creationId xmlns:a16="http://schemas.microsoft.com/office/drawing/2014/main" id="{6607AB5A-85D2-207B-48E9-9F8F0F76B436}"/>
              </a:ext>
            </a:extLst>
          </p:cNvPr>
          <p:cNvSpPr/>
          <p:nvPr/>
        </p:nvSpPr>
        <p:spPr>
          <a:xfrm>
            <a:off x="5303293" y="5665137"/>
            <a:ext cx="3443217" cy="99204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AE32AA0-A4D4-96BC-D4A1-5B2F3C51D2CE}"/>
              </a:ext>
            </a:extLst>
          </p:cNvPr>
          <p:cNvSpPr txBox="1"/>
          <p:nvPr/>
        </p:nvSpPr>
        <p:spPr>
          <a:xfrm>
            <a:off x="5412475" y="5721738"/>
            <a:ext cx="31851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300" b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Võrguvõimekus 3000 MW</a:t>
            </a:r>
          </a:p>
          <a:p>
            <a:r>
              <a:rPr lang="et-EE" sz="1300" b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Välisühendusi 2400 MW: </a:t>
            </a:r>
          </a:p>
          <a:p>
            <a:r>
              <a:rPr lang="et-EE" sz="13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2 Eesti-Soome ühendust </a:t>
            </a:r>
          </a:p>
          <a:p>
            <a:r>
              <a:rPr lang="et-EE" sz="13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3 Eesti-Läti ühendust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1CCD436-8F93-05E4-6E46-75933794F9E3}"/>
              </a:ext>
            </a:extLst>
          </p:cNvPr>
          <p:cNvSpPr txBox="1"/>
          <p:nvPr/>
        </p:nvSpPr>
        <p:spPr>
          <a:xfrm>
            <a:off x="9200249" y="2063421"/>
            <a:ext cx="234674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t-EE" sz="1600" b="1">
                <a:latin typeface="Aptos" panose="020B0004020202020204" pitchFamily="34" charset="0"/>
              </a:rPr>
              <a:t>Energeetika ja transpordi KHG heide 2022: 6,9 mln tCO</a:t>
            </a:r>
            <a:r>
              <a:rPr lang="et-EE" sz="1600" b="1" baseline="-25000">
                <a:latin typeface="Aptos" panose="020B0004020202020204" pitchFamily="34" charset="0"/>
              </a:rPr>
              <a:t>2</a:t>
            </a:r>
            <a:r>
              <a:rPr lang="et-EE" sz="1600" b="1">
                <a:latin typeface="Aptos" panose="020B0004020202020204" pitchFamily="34" charset="0"/>
              </a:rPr>
              <a:t>ekv,</a:t>
            </a:r>
          </a:p>
          <a:p>
            <a:r>
              <a:rPr lang="et-EE" sz="1600" b="1">
                <a:latin typeface="Aptos" panose="020B0004020202020204" pitchFamily="34" charset="0"/>
              </a:rPr>
              <a:t>2023: 6,2 tCO</a:t>
            </a:r>
            <a:r>
              <a:rPr lang="et-EE" sz="1600" b="1" baseline="-25000">
                <a:latin typeface="Aptos" panose="020B0004020202020204" pitchFamily="34" charset="0"/>
              </a:rPr>
              <a:t>2</a:t>
            </a:r>
            <a:r>
              <a:rPr lang="et-EE" sz="1600" b="1">
                <a:latin typeface="Aptos" panose="020B0004020202020204" pitchFamily="34" charset="0"/>
              </a:rPr>
              <a:t>ekv</a:t>
            </a:r>
            <a:endParaRPr lang="et-EE" sz="1600">
              <a:latin typeface="Aptos" panose="020B0004020202020204" pitchFamily="34" charset="0"/>
            </a:endParaRPr>
          </a:p>
        </p:txBody>
      </p:sp>
      <p:sp>
        <p:nvSpPr>
          <p:cNvPr id="2" name="Ristkülik: ümarnurkne 1">
            <a:extLst>
              <a:ext uri="{FF2B5EF4-FFF2-40B4-BE49-F238E27FC236}">
                <a16:creationId xmlns:a16="http://schemas.microsoft.com/office/drawing/2014/main" id="{6DCD08A0-AC54-A190-57E4-3CCED95F7879}"/>
              </a:ext>
            </a:extLst>
          </p:cNvPr>
          <p:cNvSpPr/>
          <p:nvPr/>
        </p:nvSpPr>
        <p:spPr>
          <a:xfrm>
            <a:off x="8869561" y="3517451"/>
            <a:ext cx="3153128" cy="311893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CCC81-749F-8876-859E-CAF597E1BD2B}"/>
              </a:ext>
            </a:extLst>
          </p:cNvPr>
          <p:cNvSpPr txBox="1"/>
          <p:nvPr/>
        </p:nvSpPr>
        <p:spPr>
          <a:xfrm>
            <a:off x="9055575" y="3853128"/>
            <a:ext cx="2885364" cy="24929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t-EE" sz="1300" b="1" dirty="0">
                <a:latin typeface="Aptos" panose="020B0004020202020204" pitchFamily="34" charset="0"/>
              </a:rPr>
              <a:t>2023</a:t>
            </a:r>
          </a:p>
          <a:p>
            <a:endParaRPr lang="et-EE" sz="1300" b="1" dirty="0">
              <a:latin typeface="Aptos" panose="020B0004020202020204" pitchFamily="34" charset="0"/>
            </a:endParaRPr>
          </a:p>
          <a:p>
            <a:r>
              <a:rPr lang="et-EE" sz="1300" b="1" dirty="0">
                <a:latin typeface="Aptos" panose="020B0004020202020204" pitchFamily="34" charset="0"/>
              </a:rPr>
              <a:t>Energia lõpptarbimine 30,2 </a:t>
            </a:r>
            <a:r>
              <a:rPr lang="et-EE" sz="1300" b="1" dirty="0" err="1">
                <a:latin typeface="Aptos" panose="020B0004020202020204" pitchFamily="34" charset="0"/>
              </a:rPr>
              <a:t>TWh</a:t>
            </a:r>
            <a:r>
              <a:rPr lang="et-EE" sz="1300" b="1" dirty="0">
                <a:latin typeface="Aptos" panose="020B0004020202020204" pitchFamily="34" charset="0"/>
              </a:rPr>
              <a:t>, </a:t>
            </a:r>
          </a:p>
          <a:p>
            <a:r>
              <a:rPr lang="et-EE" sz="1300" dirty="0">
                <a:latin typeface="Aptos" panose="020B0004020202020204" pitchFamily="34" charset="0"/>
              </a:rPr>
              <a:t>sh elektrienergia tarbimine 8,26 </a:t>
            </a:r>
            <a:r>
              <a:rPr lang="et-EE" sz="1300" dirty="0" err="1">
                <a:latin typeface="Aptos" panose="020B0004020202020204" pitchFamily="34" charset="0"/>
              </a:rPr>
              <a:t>TWh</a:t>
            </a:r>
            <a:endParaRPr lang="et-EE" sz="1300" dirty="0">
              <a:latin typeface="Aptos" panose="020B0004020202020204" pitchFamily="34" charset="0"/>
              <a:ea typeface="Roboto"/>
              <a:cs typeface="Roboto"/>
            </a:endParaRPr>
          </a:p>
          <a:p>
            <a:endParaRPr lang="et-EE" sz="1300" dirty="0"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et-EE" sz="1300" b="1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Taastuvenergia osakaal:</a:t>
            </a:r>
          </a:p>
          <a:p>
            <a:r>
              <a:rPr lang="et-EE" sz="13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Lõpptarbimises 41 %</a:t>
            </a:r>
          </a:p>
          <a:p>
            <a:r>
              <a:rPr lang="et-EE" sz="13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Elektris 32 %</a:t>
            </a:r>
          </a:p>
          <a:p>
            <a:r>
              <a:rPr lang="et-EE" sz="13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Küttes ja jahutuses 67 %</a:t>
            </a:r>
          </a:p>
          <a:p>
            <a:r>
              <a:rPr lang="et-EE" sz="13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Taastuvgaasi osakaal </a:t>
            </a:r>
          </a:p>
          <a:p>
            <a:r>
              <a:rPr lang="et-EE" sz="13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Gaasitarbimises 6,1 % </a:t>
            </a:r>
          </a:p>
          <a:p>
            <a:endParaRPr lang="et-EE" sz="1300" dirty="0">
              <a:latin typeface="Aptos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501988-79BA-9968-A821-CB3CE28DACB5}"/>
              </a:ext>
            </a:extLst>
          </p:cNvPr>
          <p:cNvSpPr txBox="1"/>
          <p:nvPr/>
        </p:nvSpPr>
        <p:spPr>
          <a:xfrm>
            <a:off x="423011" y="5664539"/>
            <a:ext cx="4562048" cy="10926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t-EE" sz="1300" b="1">
                <a:latin typeface="+mj-lt"/>
              </a:rPr>
              <a:t>Energiaallikad elektritootmises 2024:</a:t>
            </a:r>
          </a:p>
          <a:p>
            <a:r>
              <a:rPr lang="et-EE" sz="1300">
                <a:effectLst/>
                <a:latin typeface="Aptos"/>
                <a:ea typeface="Aptos" panose="020B0004020202020204" pitchFamily="34" charset="0"/>
                <a:cs typeface="Times New Roman"/>
              </a:rPr>
              <a:t>Päiksepargid 1210</a:t>
            </a:r>
            <a:r>
              <a:rPr lang="et-EE" sz="1300">
                <a:latin typeface="Aptos"/>
                <a:ea typeface="Aptos" panose="020B0004020202020204" pitchFamily="34" charset="0"/>
                <a:cs typeface="Times New Roman"/>
              </a:rPr>
              <a:t> </a:t>
            </a:r>
            <a:r>
              <a:rPr lang="et-EE" sz="1300">
                <a:effectLst/>
                <a:latin typeface="Aptos"/>
                <a:ea typeface="Aptos" panose="020B0004020202020204" pitchFamily="34" charset="0"/>
                <a:cs typeface="Times New Roman"/>
              </a:rPr>
              <a:t>MW		</a:t>
            </a:r>
            <a:r>
              <a:rPr lang="et-EE" sz="1300">
                <a:latin typeface="Aptos"/>
                <a:ea typeface="Aptos" panose="020B0004020202020204" pitchFamily="34" charset="0"/>
                <a:cs typeface="Times New Roman"/>
              </a:rPr>
              <a:t> Põlevkivi 1350 MW</a:t>
            </a:r>
            <a:r>
              <a:rPr lang="et-EE" sz="1300">
                <a:effectLst/>
                <a:latin typeface="Aptos"/>
                <a:ea typeface="Aptos" panose="020B0004020202020204" pitchFamily="34" charset="0"/>
                <a:cs typeface="Times New Roman"/>
              </a:rPr>
              <a:t> Maismaatuulepargid 694 MW </a:t>
            </a:r>
            <a:r>
              <a:rPr lang="et-EE" sz="1300">
                <a:latin typeface="Aptos"/>
                <a:cs typeface="Times New Roman"/>
              </a:rPr>
              <a:t>	</a:t>
            </a:r>
            <a:r>
              <a:rPr lang="et-EE" sz="1300">
                <a:latin typeface="Aptos"/>
                <a:ea typeface="Aptos" panose="020B0004020202020204" pitchFamily="34" charset="0"/>
                <a:cs typeface="Times New Roman"/>
              </a:rPr>
              <a:t> M</a:t>
            </a:r>
            <a:r>
              <a:rPr lang="et-EE" sz="1300">
                <a:effectLst/>
                <a:latin typeface="Aptos"/>
                <a:ea typeface="Aptos" panose="020B0004020202020204" pitchFamily="34" charset="0"/>
                <a:cs typeface="Times New Roman"/>
              </a:rPr>
              <a:t>aagaas 250 MW</a:t>
            </a:r>
            <a:endParaRPr lang="et-EE" sz="1300">
              <a:latin typeface="Aptos"/>
              <a:ea typeface="Aptos" panose="020B0004020202020204" pitchFamily="34" charset="0"/>
              <a:cs typeface="Times New Roman"/>
            </a:endParaRPr>
          </a:p>
          <a:p>
            <a:r>
              <a:rPr lang="et-EE" sz="13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Biomass 150 MW 		Uttegaas 78 MW</a:t>
            </a:r>
          </a:p>
          <a:p>
            <a:r>
              <a:rPr lang="et-EE" sz="13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Hüdro 8 MW			</a:t>
            </a:r>
            <a:endParaRPr lang="et-EE" sz="1300"/>
          </a:p>
        </p:txBody>
      </p:sp>
      <p:sp>
        <p:nvSpPr>
          <p:cNvPr id="7" name="Ristkülik 27">
            <a:extLst>
              <a:ext uri="{FF2B5EF4-FFF2-40B4-BE49-F238E27FC236}">
                <a16:creationId xmlns:a16="http://schemas.microsoft.com/office/drawing/2014/main" id="{BBAFC82A-4811-3829-9585-B2122846CA79}"/>
              </a:ext>
            </a:extLst>
          </p:cNvPr>
          <p:cNvSpPr/>
          <p:nvPr/>
        </p:nvSpPr>
        <p:spPr>
          <a:xfrm>
            <a:off x="6553429" y="4266049"/>
            <a:ext cx="408173" cy="736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AD834D-69AE-5583-3DA4-E79CD703ADAC}"/>
              </a:ext>
            </a:extLst>
          </p:cNvPr>
          <p:cNvSpPr txBox="1"/>
          <p:nvPr/>
        </p:nvSpPr>
        <p:spPr>
          <a:xfrm>
            <a:off x="5459099" y="5071935"/>
            <a:ext cx="1070382" cy="3446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t-EE" sz="800" b="1" noProof="0">
                <a:latin typeface="Aptos" panose="020B0004020202020204" pitchFamily="34" charset="0"/>
                <a:ea typeface="Roboto"/>
                <a:cs typeface="Roboto"/>
              </a:rPr>
              <a:t>Kodutarbija</a:t>
            </a:r>
          </a:p>
          <a:p>
            <a:r>
              <a:rPr lang="et-EE" sz="800" noProof="0">
                <a:latin typeface="Aptos" panose="020B0004020202020204" pitchFamily="34" charset="0"/>
                <a:ea typeface="Roboto"/>
                <a:cs typeface="Roboto"/>
              </a:rPr>
              <a:t>2500-4999 kWh/a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D8343D-E5E6-6A63-169F-FD8D12CA3D63}"/>
              </a:ext>
            </a:extLst>
          </p:cNvPr>
          <p:cNvSpPr txBox="1"/>
          <p:nvPr/>
        </p:nvSpPr>
        <p:spPr>
          <a:xfrm>
            <a:off x="6434127" y="5076918"/>
            <a:ext cx="130404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800" b="1">
                <a:latin typeface="Aptos" panose="020B0004020202020204" pitchFamily="34" charset="0"/>
                <a:ea typeface="Roboto"/>
                <a:cs typeface="Roboto"/>
              </a:rPr>
              <a:t>Mitte-kodutarbija</a:t>
            </a:r>
            <a:r>
              <a:rPr lang="et-EE" sz="800">
                <a:latin typeface="Aptos" panose="020B0004020202020204" pitchFamily="34" charset="0"/>
                <a:ea typeface="Roboto"/>
                <a:cs typeface="Roboto"/>
              </a:rPr>
              <a:t> </a:t>
            </a:r>
          </a:p>
          <a:p>
            <a:r>
              <a:rPr lang="et-EE" sz="800">
                <a:latin typeface="Aptos" panose="020B0004020202020204" pitchFamily="34" charset="0"/>
                <a:ea typeface="Roboto"/>
                <a:cs typeface="Roboto"/>
              </a:rPr>
              <a:t>kõik tarbimisklassid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8CA3B8-308C-B2E1-AA06-B3198C265E55}"/>
              </a:ext>
            </a:extLst>
          </p:cNvPr>
          <p:cNvSpPr txBox="1"/>
          <p:nvPr/>
        </p:nvSpPr>
        <p:spPr>
          <a:xfrm>
            <a:off x="5756627" y="4115464"/>
            <a:ext cx="54249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>
                <a:solidFill>
                  <a:schemeClr val="bg1"/>
                </a:solidFill>
                <a:ea typeface="Roboto"/>
                <a:cs typeface="Roboto"/>
              </a:rPr>
              <a:t>22,6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565447-B587-EE3E-F0DA-CFD2152D0DEA}"/>
              </a:ext>
            </a:extLst>
          </p:cNvPr>
          <p:cNvSpPr txBox="1"/>
          <p:nvPr/>
        </p:nvSpPr>
        <p:spPr>
          <a:xfrm>
            <a:off x="6547618" y="4268611"/>
            <a:ext cx="45631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>
                <a:solidFill>
                  <a:schemeClr val="bg1"/>
                </a:solidFill>
                <a:ea typeface="Roboto"/>
                <a:cs typeface="Roboto"/>
              </a:rPr>
              <a:t>18,9</a:t>
            </a:r>
          </a:p>
        </p:txBody>
      </p:sp>
      <p:graphicFrame>
        <p:nvGraphicFramePr>
          <p:cNvPr id="17" name="Diagramm 16">
            <a:extLst>
              <a:ext uri="{FF2B5EF4-FFF2-40B4-BE49-F238E27FC236}">
                <a16:creationId xmlns:a16="http://schemas.microsoft.com/office/drawing/2014/main" id="{AC02F331-7B5C-4D8F-A0ED-13E873360474}"/>
              </a:ext>
              <a:ext uri="{147F2762-F138-4A5C-976F-8EAC2B608ADB}">
                <a16:predDERef xmlns:a16="http://schemas.microsoft.com/office/drawing/2014/main" pred="{60901421-36E3-456A-8486-67590978EB70}"/>
              </a:ext>
            </a:extLst>
          </p:cNvPr>
          <p:cNvGraphicFramePr>
            <a:graphicFrameLocks/>
          </p:cNvGraphicFramePr>
          <p:nvPr/>
        </p:nvGraphicFramePr>
        <p:xfrm>
          <a:off x="-200101" y="1715423"/>
          <a:ext cx="5854890" cy="3571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Ristkülik 27">
            <a:extLst>
              <a:ext uri="{FF2B5EF4-FFF2-40B4-BE49-F238E27FC236}">
                <a16:creationId xmlns:a16="http://schemas.microsoft.com/office/drawing/2014/main" id="{51E34BF8-549D-2F58-C771-9A1961529997}"/>
              </a:ext>
            </a:extLst>
          </p:cNvPr>
          <p:cNvSpPr/>
          <p:nvPr/>
        </p:nvSpPr>
        <p:spPr>
          <a:xfrm>
            <a:off x="7025142" y="4520048"/>
            <a:ext cx="408173" cy="48284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844D66-DAC9-8971-877A-2C1164ED7FD0}"/>
              </a:ext>
            </a:extLst>
          </p:cNvPr>
          <p:cNvSpPr txBox="1"/>
          <p:nvPr/>
        </p:nvSpPr>
        <p:spPr>
          <a:xfrm>
            <a:off x="6997095" y="4562929"/>
            <a:ext cx="43845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>
                <a:solidFill>
                  <a:schemeClr val="bg1"/>
                </a:solidFill>
                <a:ea typeface="Roboto"/>
                <a:cs typeface="Roboto"/>
              </a:rPr>
              <a:t>11,5</a:t>
            </a:r>
            <a:endParaRPr lang="en-US" sz="1000" b="1">
              <a:solidFill>
                <a:schemeClr val="bg1"/>
              </a:solidFill>
            </a:endParaRPr>
          </a:p>
        </p:txBody>
      </p:sp>
      <p:sp>
        <p:nvSpPr>
          <p:cNvPr id="16" name="Ristkülik 27">
            <a:extLst>
              <a:ext uri="{FF2B5EF4-FFF2-40B4-BE49-F238E27FC236}">
                <a16:creationId xmlns:a16="http://schemas.microsoft.com/office/drawing/2014/main" id="{827578D6-0F06-9F03-EFDF-3704116B72E9}"/>
              </a:ext>
            </a:extLst>
          </p:cNvPr>
          <p:cNvSpPr/>
          <p:nvPr/>
        </p:nvSpPr>
        <p:spPr>
          <a:xfrm>
            <a:off x="7732713" y="4399095"/>
            <a:ext cx="390031" cy="603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6828B1-5820-40C1-2F56-6B6D87CBAE69}"/>
              </a:ext>
            </a:extLst>
          </p:cNvPr>
          <p:cNvSpPr txBox="1"/>
          <p:nvPr/>
        </p:nvSpPr>
        <p:spPr>
          <a:xfrm>
            <a:off x="7713739" y="4402666"/>
            <a:ext cx="52009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>
                <a:solidFill>
                  <a:schemeClr val="bg1"/>
                </a:solidFill>
                <a:ea typeface="Roboto"/>
                <a:cs typeface="Roboto"/>
              </a:rPr>
              <a:t>16,5</a:t>
            </a:r>
            <a:endParaRPr lang="en-US" sz="1000" b="1">
              <a:solidFill>
                <a:schemeClr val="bg1"/>
              </a:solidFill>
            </a:endParaRPr>
          </a:p>
        </p:txBody>
      </p:sp>
      <p:sp>
        <p:nvSpPr>
          <p:cNvPr id="25" name="Ristkülik 27">
            <a:extLst>
              <a:ext uri="{FF2B5EF4-FFF2-40B4-BE49-F238E27FC236}">
                <a16:creationId xmlns:a16="http://schemas.microsoft.com/office/drawing/2014/main" id="{102B3343-E798-0146-BD64-19FD0600C206}"/>
              </a:ext>
            </a:extLst>
          </p:cNvPr>
          <p:cNvSpPr/>
          <p:nvPr/>
        </p:nvSpPr>
        <p:spPr>
          <a:xfrm>
            <a:off x="8196280" y="4681921"/>
            <a:ext cx="404225" cy="32096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A4FCC2-23ED-1232-28C7-24CA28C86DAC}"/>
              </a:ext>
            </a:extLst>
          </p:cNvPr>
          <p:cNvSpPr txBox="1"/>
          <p:nvPr/>
        </p:nvSpPr>
        <p:spPr>
          <a:xfrm>
            <a:off x="8197547" y="4687342"/>
            <a:ext cx="40309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>
                <a:solidFill>
                  <a:schemeClr val="bg1"/>
                </a:solidFill>
                <a:ea typeface="Roboto"/>
                <a:cs typeface="Roboto"/>
              </a:rPr>
              <a:t>8,3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FCD27E-B8C1-7144-01E8-5A35BB13848F}"/>
              </a:ext>
            </a:extLst>
          </p:cNvPr>
          <p:cNvSpPr txBox="1"/>
          <p:nvPr/>
        </p:nvSpPr>
        <p:spPr>
          <a:xfrm>
            <a:off x="7575841" y="5068331"/>
            <a:ext cx="117078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 b="1">
                <a:latin typeface="Aptos" panose="020B0004020202020204" pitchFamily="34" charset="0"/>
                <a:ea typeface="Roboto"/>
                <a:cs typeface="Roboto"/>
              </a:rPr>
              <a:t>Mitte-kodutarbija</a:t>
            </a:r>
          </a:p>
          <a:p>
            <a:r>
              <a:rPr lang="en-US" sz="800">
                <a:latin typeface="Aptos" panose="020B0004020202020204" pitchFamily="34" charset="0"/>
                <a:ea typeface="Roboto"/>
                <a:cs typeface="Roboto"/>
              </a:rPr>
              <a:t>Al 2000 MWh/a</a:t>
            </a:r>
          </a:p>
        </p:txBody>
      </p:sp>
      <p:sp>
        <p:nvSpPr>
          <p:cNvPr id="30" name="Ristkülik 27">
            <a:extLst>
              <a:ext uri="{FF2B5EF4-FFF2-40B4-BE49-F238E27FC236}">
                <a16:creationId xmlns:a16="http://schemas.microsoft.com/office/drawing/2014/main" id="{8CB434C1-0FD2-D962-ED9C-4E5FB3B886AD}"/>
              </a:ext>
            </a:extLst>
          </p:cNvPr>
          <p:cNvSpPr/>
          <p:nvPr/>
        </p:nvSpPr>
        <p:spPr>
          <a:xfrm rot="5400000">
            <a:off x="8454480" y="3892943"/>
            <a:ext cx="60734" cy="2117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1" name="Ristkülik 27">
            <a:extLst>
              <a:ext uri="{FF2B5EF4-FFF2-40B4-BE49-F238E27FC236}">
                <a16:creationId xmlns:a16="http://schemas.microsoft.com/office/drawing/2014/main" id="{957E50BA-82FC-1BCB-94D0-1A533DC9F67B}"/>
              </a:ext>
            </a:extLst>
          </p:cNvPr>
          <p:cNvSpPr/>
          <p:nvPr/>
        </p:nvSpPr>
        <p:spPr>
          <a:xfrm rot="5400000">
            <a:off x="8454383" y="4026521"/>
            <a:ext cx="52840" cy="20646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F6241E-5882-6B2C-ACB4-BB536EFA507E}"/>
              </a:ext>
            </a:extLst>
          </p:cNvPr>
          <p:cNvSpPr txBox="1"/>
          <p:nvPr/>
        </p:nvSpPr>
        <p:spPr>
          <a:xfrm>
            <a:off x="8027957" y="3921188"/>
            <a:ext cx="373157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" b="1">
                <a:latin typeface="Aptos" panose="020B0004020202020204" pitchFamily="34" charset="0"/>
                <a:ea typeface="Roboto"/>
                <a:cs typeface="Roboto"/>
              </a:rPr>
              <a:t>Eesti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FCBB69-0EE4-BF19-A084-A9A821F217EE}"/>
              </a:ext>
            </a:extLst>
          </p:cNvPr>
          <p:cNvSpPr txBox="1"/>
          <p:nvPr/>
        </p:nvSpPr>
        <p:spPr>
          <a:xfrm>
            <a:off x="7974651" y="4035705"/>
            <a:ext cx="43041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" b="1">
                <a:latin typeface="Aptos" panose="020B0004020202020204" pitchFamily="34" charset="0"/>
                <a:ea typeface="Roboto"/>
                <a:cs typeface="Roboto"/>
              </a:rPr>
              <a:t>Soome</a:t>
            </a:r>
          </a:p>
        </p:txBody>
      </p:sp>
    </p:spTree>
    <p:extLst>
      <p:ext uri="{BB962C8B-B14F-4D97-AF65-F5344CB8AC3E}">
        <p14:creationId xmlns:p14="http://schemas.microsoft.com/office/powerpoint/2010/main" val="2712487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alkiri 1">
            <a:extLst>
              <a:ext uri="{FF2B5EF4-FFF2-40B4-BE49-F238E27FC236}">
                <a16:creationId xmlns:a16="http://schemas.microsoft.com/office/drawing/2014/main" id="{57B32453-4064-E00F-EC73-B57098042F48}"/>
              </a:ext>
            </a:extLst>
          </p:cNvPr>
          <p:cNvSpPr txBox="1">
            <a:spLocks/>
          </p:cNvSpPr>
          <p:nvPr/>
        </p:nvSpPr>
        <p:spPr>
          <a:xfrm>
            <a:off x="2593963" y="361811"/>
            <a:ext cx="9011341" cy="10179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t-EE" sz="28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ENMAK 2035 olulised märksõnad</a:t>
            </a:r>
            <a:endParaRPr lang="et-EE" sz="1400" b="1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Ristkülik: ümarnurkne 11">
            <a:extLst>
              <a:ext uri="{FF2B5EF4-FFF2-40B4-BE49-F238E27FC236}">
                <a16:creationId xmlns:a16="http://schemas.microsoft.com/office/drawing/2014/main" id="{E63C6E14-7CAC-88BD-3227-3865DCB8D252}"/>
              </a:ext>
            </a:extLst>
          </p:cNvPr>
          <p:cNvSpPr/>
          <p:nvPr/>
        </p:nvSpPr>
        <p:spPr>
          <a:xfrm>
            <a:off x="1349954" y="1543094"/>
            <a:ext cx="2190308" cy="10179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/>
              <a:t>Puhta energiaga majandus</a:t>
            </a:r>
          </a:p>
        </p:txBody>
      </p:sp>
      <p:sp>
        <p:nvSpPr>
          <p:cNvPr id="16" name="Ristkülik: ümarnurkne 15">
            <a:extLst>
              <a:ext uri="{FF2B5EF4-FFF2-40B4-BE49-F238E27FC236}">
                <a16:creationId xmlns:a16="http://schemas.microsoft.com/office/drawing/2014/main" id="{B5388744-D5E2-F6FD-F1DB-B6221B1C125E}"/>
              </a:ext>
            </a:extLst>
          </p:cNvPr>
          <p:cNvSpPr/>
          <p:nvPr/>
        </p:nvSpPr>
        <p:spPr>
          <a:xfrm>
            <a:off x="1349954" y="2861146"/>
            <a:ext cx="2190308" cy="10179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/>
              <a:t>Elektritarbimise kasv</a:t>
            </a:r>
          </a:p>
        </p:txBody>
      </p:sp>
      <p:sp>
        <p:nvSpPr>
          <p:cNvPr id="17" name="Ristkülik: ümarnurkne 16">
            <a:extLst>
              <a:ext uri="{FF2B5EF4-FFF2-40B4-BE49-F238E27FC236}">
                <a16:creationId xmlns:a16="http://schemas.microsoft.com/office/drawing/2014/main" id="{418AF6F8-F8A0-9E26-2790-C796FAF552A9}"/>
              </a:ext>
            </a:extLst>
          </p:cNvPr>
          <p:cNvSpPr/>
          <p:nvPr/>
        </p:nvSpPr>
        <p:spPr>
          <a:xfrm>
            <a:off x="1349954" y="4201837"/>
            <a:ext cx="2190308" cy="10179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/>
              <a:t>Energiatõhusus kõigis sektorites</a:t>
            </a:r>
          </a:p>
        </p:txBody>
      </p:sp>
      <p:sp>
        <p:nvSpPr>
          <p:cNvPr id="18" name="Ristkülik: ümarnurkne 17">
            <a:extLst>
              <a:ext uri="{FF2B5EF4-FFF2-40B4-BE49-F238E27FC236}">
                <a16:creationId xmlns:a16="http://schemas.microsoft.com/office/drawing/2014/main" id="{257EA0A4-4B00-F495-F933-0FCBDE43A088}"/>
              </a:ext>
            </a:extLst>
          </p:cNvPr>
          <p:cNvSpPr/>
          <p:nvPr/>
        </p:nvSpPr>
        <p:spPr>
          <a:xfrm>
            <a:off x="3905692" y="1532164"/>
            <a:ext cx="2190308" cy="10179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/>
              <a:t>Konkurentsi-võimelised energiahinnad</a:t>
            </a:r>
          </a:p>
        </p:txBody>
      </p:sp>
      <p:sp>
        <p:nvSpPr>
          <p:cNvPr id="19" name="Ristkülik: ümarnurkne 18">
            <a:extLst>
              <a:ext uri="{FF2B5EF4-FFF2-40B4-BE49-F238E27FC236}">
                <a16:creationId xmlns:a16="http://schemas.microsoft.com/office/drawing/2014/main" id="{4AB86289-3A2C-C932-A7E6-E42075EE96F0}"/>
              </a:ext>
            </a:extLst>
          </p:cNvPr>
          <p:cNvSpPr/>
          <p:nvPr/>
        </p:nvSpPr>
        <p:spPr>
          <a:xfrm>
            <a:off x="3905692" y="2861146"/>
            <a:ext cx="2190308" cy="10179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/>
              <a:t>Taastuvelektri otseostulepingud</a:t>
            </a:r>
          </a:p>
        </p:txBody>
      </p:sp>
      <p:sp>
        <p:nvSpPr>
          <p:cNvPr id="20" name="Ristkülik: ümarnurkne 19">
            <a:extLst>
              <a:ext uri="{FF2B5EF4-FFF2-40B4-BE49-F238E27FC236}">
                <a16:creationId xmlns:a16="http://schemas.microsoft.com/office/drawing/2014/main" id="{AD73A231-F191-E3D1-6A35-997345F8F262}"/>
              </a:ext>
            </a:extLst>
          </p:cNvPr>
          <p:cNvSpPr/>
          <p:nvPr/>
        </p:nvSpPr>
        <p:spPr>
          <a:xfrm>
            <a:off x="3905692" y="4235008"/>
            <a:ext cx="2190308" cy="10179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/>
              <a:t>Tarbimise juhtimine, salvestus</a:t>
            </a:r>
          </a:p>
        </p:txBody>
      </p:sp>
      <p:sp>
        <p:nvSpPr>
          <p:cNvPr id="21" name="Ristkülik: ümarnurkne 20">
            <a:extLst>
              <a:ext uri="{FF2B5EF4-FFF2-40B4-BE49-F238E27FC236}">
                <a16:creationId xmlns:a16="http://schemas.microsoft.com/office/drawing/2014/main" id="{54D89A05-30E2-D4BE-B39A-59E9FEF1C03D}"/>
              </a:ext>
            </a:extLst>
          </p:cNvPr>
          <p:cNvSpPr/>
          <p:nvPr/>
        </p:nvSpPr>
        <p:spPr>
          <a:xfrm>
            <a:off x="6594531" y="2861146"/>
            <a:ext cx="2190308" cy="10179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/>
              <a:t>Kindel, juhitav elektrienergia tootmisvõimsus </a:t>
            </a:r>
          </a:p>
        </p:txBody>
      </p:sp>
      <p:sp>
        <p:nvSpPr>
          <p:cNvPr id="22" name="Ristkülik: ümarnurkne 21">
            <a:extLst>
              <a:ext uri="{FF2B5EF4-FFF2-40B4-BE49-F238E27FC236}">
                <a16:creationId xmlns:a16="http://schemas.microsoft.com/office/drawing/2014/main" id="{3304A63B-E5EB-C3CA-987E-E05223CCE0CA}"/>
              </a:ext>
            </a:extLst>
          </p:cNvPr>
          <p:cNvSpPr/>
          <p:nvPr/>
        </p:nvSpPr>
        <p:spPr>
          <a:xfrm>
            <a:off x="9194382" y="2843824"/>
            <a:ext cx="2190308" cy="10179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/>
              <a:t>Energiavõrkude kvaliteet</a:t>
            </a:r>
          </a:p>
        </p:txBody>
      </p:sp>
      <p:sp>
        <p:nvSpPr>
          <p:cNvPr id="23" name="Ristkülik: ümarnurkne 22">
            <a:extLst>
              <a:ext uri="{FF2B5EF4-FFF2-40B4-BE49-F238E27FC236}">
                <a16:creationId xmlns:a16="http://schemas.microsoft.com/office/drawing/2014/main" id="{63F8718B-1D12-D586-0C16-03CC2F769157}"/>
              </a:ext>
            </a:extLst>
          </p:cNvPr>
          <p:cNvSpPr/>
          <p:nvPr/>
        </p:nvSpPr>
        <p:spPr>
          <a:xfrm>
            <a:off x="6550037" y="4235008"/>
            <a:ext cx="2190308" cy="10179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/>
              <a:t>Gaasisüsteemis taastuvgaasid</a:t>
            </a:r>
          </a:p>
        </p:txBody>
      </p:sp>
      <p:sp>
        <p:nvSpPr>
          <p:cNvPr id="24" name="Ristkülik: ümarnurkne 23">
            <a:extLst>
              <a:ext uri="{FF2B5EF4-FFF2-40B4-BE49-F238E27FC236}">
                <a16:creationId xmlns:a16="http://schemas.microsoft.com/office/drawing/2014/main" id="{765AF14D-01F1-8351-8436-4C27609F03E8}"/>
              </a:ext>
            </a:extLst>
          </p:cNvPr>
          <p:cNvSpPr/>
          <p:nvPr/>
        </p:nvSpPr>
        <p:spPr>
          <a:xfrm>
            <a:off x="9194382" y="1543094"/>
            <a:ext cx="2190308" cy="10179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/>
              <a:t>Kriitilise taristu vastupanuvõime</a:t>
            </a:r>
          </a:p>
        </p:txBody>
      </p:sp>
      <p:sp>
        <p:nvSpPr>
          <p:cNvPr id="25" name="Ristkülik: ümarnurkne 24">
            <a:extLst>
              <a:ext uri="{FF2B5EF4-FFF2-40B4-BE49-F238E27FC236}">
                <a16:creationId xmlns:a16="http://schemas.microsoft.com/office/drawing/2014/main" id="{B0A9756C-16D2-6493-C21F-C3551F313596}"/>
              </a:ext>
            </a:extLst>
          </p:cNvPr>
          <p:cNvSpPr/>
          <p:nvPr/>
        </p:nvSpPr>
        <p:spPr>
          <a:xfrm>
            <a:off x="9194382" y="4235008"/>
            <a:ext cx="2190308" cy="10179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/>
              <a:t>Rohevesiniku</a:t>
            </a:r>
          </a:p>
          <a:p>
            <a:pPr algn="ctr"/>
            <a:r>
              <a:rPr lang="et-EE"/>
              <a:t>taristu rajamine</a:t>
            </a:r>
          </a:p>
        </p:txBody>
      </p:sp>
      <p:sp>
        <p:nvSpPr>
          <p:cNvPr id="26" name="Ristkülik: ümarnurkne 25">
            <a:extLst>
              <a:ext uri="{FF2B5EF4-FFF2-40B4-BE49-F238E27FC236}">
                <a16:creationId xmlns:a16="http://schemas.microsoft.com/office/drawing/2014/main" id="{8B5B9B79-F151-47FE-41F7-938874777419}"/>
              </a:ext>
            </a:extLst>
          </p:cNvPr>
          <p:cNvSpPr/>
          <p:nvPr/>
        </p:nvSpPr>
        <p:spPr>
          <a:xfrm>
            <a:off x="6594531" y="1532164"/>
            <a:ext cx="2190308" cy="10179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/>
              <a:t>Põlevkivi-energeetika rolli vähenemine</a:t>
            </a:r>
          </a:p>
        </p:txBody>
      </p:sp>
    </p:spTree>
    <p:extLst>
      <p:ext uri="{BB962C8B-B14F-4D97-AF65-F5344CB8AC3E}">
        <p14:creationId xmlns:p14="http://schemas.microsoft.com/office/powerpoint/2010/main" val="1109700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pealkiri 2">
            <a:extLst>
              <a:ext uri="{FF2B5EF4-FFF2-40B4-BE49-F238E27FC236}">
                <a16:creationId xmlns:a16="http://schemas.microsoft.com/office/drawing/2014/main" id="{D6B45853-76D1-D226-E12A-E6BFF4F1A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891" y="1766906"/>
            <a:ext cx="7426261" cy="41492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>
              <a:lnSpc>
                <a:spcPct val="110000"/>
              </a:lnSpc>
            </a:pPr>
            <a:r>
              <a:rPr lang="et-EE" sz="2800" err="1">
                <a:latin typeface="Roboto Light"/>
                <a:ea typeface="Roboto Light"/>
                <a:cs typeface="Roboto Light"/>
              </a:rPr>
              <a:t>Üldeesmärk</a:t>
            </a:r>
            <a:r>
              <a:rPr lang="et-EE" sz="2800">
                <a:latin typeface="Roboto Light"/>
                <a:ea typeface="Roboto Light"/>
                <a:cs typeface="Roboto Light"/>
              </a:rPr>
              <a:t>: </a:t>
            </a:r>
            <a:r>
              <a:rPr lang="et-EE" sz="2800">
                <a:latin typeface="Roboto"/>
                <a:ea typeface="Roboto"/>
                <a:cs typeface="Roboto"/>
              </a:rPr>
              <a:t>Eesti energiamajandus tagab energiajulgeoleku, kasvatab riigi konkurentsivõimet ja suunab puhta energiaga majandusele üleminekut. </a:t>
            </a:r>
            <a:endParaRPr lang="en-US" sz="2800">
              <a:latin typeface="Roboto"/>
              <a:ea typeface="Roboto"/>
              <a:cs typeface="Roboto"/>
            </a:endParaRPr>
          </a:p>
          <a:p>
            <a:pPr algn="l"/>
            <a:endParaRPr lang="et-EE" sz="2800"/>
          </a:p>
          <a:p>
            <a:pPr algn="l"/>
            <a:r>
              <a:rPr lang="et-EE" sz="2800">
                <a:latin typeface="Roboto Light"/>
                <a:ea typeface="Roboto Light"/>
                <a:cs typeface="Roboto Light"/>
              </a:rPr>
              <a:t>Valdkonna fookus on kolmel põhisuunal: 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t-EE" sz="2800">
                <a:latin typeface="Roboto Light"/>
                <a:ea typeface="Roboto Light"/>
                <a:cs typeface="Roboto Light"/>
              </a:rPr>
              <a:t>energiajulgeolek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t-EE" sz="2800">
                <a:latin typeface="Roboto Light"/>
                <a:ea typeface="Roboto Light"/>
                <a:cs typeface="Roboto Light"/>
              </a:rPr>
              <a:t>konkurentsivõimeline hind 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t-EE" sz="2800">
                <a:latin typeface="Roboto Light"/>
                <a:ea typeface="Roboto Light"/>
                <a:cs typeface="Roboto Light"/>
              </a:rPr>
              <a:t>keskkonnamõju vähendamine</a:t>
            </a:r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10535D54-B097-BB7D-2EAE-5C549C66CF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755129-49AE-4A41-9597-34695D8D41C6}" type="slidenum">
              <a:rPr lang="en-EE" smtClean="0"/>
              <a:pPr/>
              <a:t>7</a:t>
            </a:fld>
            <a:endParaRPr lang="en-EE"/>
          </a:p>
        </p:txBody>
      </p:sp>
      <p:pic>
        <p:nvPicPr>
          <p:cNvPr id="6" name="Pilt 5" descr="Pilt, millel on kujutatud õues, taevas, muru, taim&#10;&#10;Tehisintellekti genereeritud sisu võib olla ebatõene.">
            <a:extLst>
              <a:ext uri="{FF2B5EF4-FFF2-40B4-BE49-F238E27FC236}">
                <a16:creationId xmlns:a16="http://schemas.microsoft.com/office/drawing/2014/main" id="{C9386770-45FD-028C-943F-C3647E382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231" y="0"/>
            <a:ext cx="3862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85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312B122-7EC4-1DB3-D181-D5C23DFC8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7613" y="-403892"/>
            <a:ext cx="9236773" cy="1655762"/>
          </a:xfrm>
        </p:spPr>
        <p:txBody>
          <a:bodyPr>
            <a:normAutofit/>
          </a:bodyPr>
          <a:lstStyle/>
          <a:p>
            <a:r>
              <a:rPr lang="et-EE" b="1"/>
              <a:t>E</a:t>
            </a:r>
            <a:r>
              <a:rPr lang="et-EE" sz="6000" b="1"/>
              <a:t>nergiajulgeolek</a:t>
            </a:r>
            <a:endParaRPr lang="et-EE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E0F56CCF-6721-8DA8-7B93-98B77797E8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755129-49AE-4A41-9597-34695D8D41C6}" type="slidenum">
              <a:rPr lang="en-EE" smtClean="0"/>
              <a:pPr/>
              <a:t>8</a:t>
            </a:fld>
            <a:endParaRPr lang="en-EE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E89CF5-8149-2E30-9163-05D06AAE54B2}"/>
              </a:ext>
            </a:extLst>
          </p:cNvPr>
          <p:cNvSpPr txBox="1">
            <a:spLocks/>
          </p:cNvSpPr>
          <p:nvPr/>
        </p:nvSpPr>
        <p:spPr>
          <a:xfrm>
            <a:off x="634623" y="1838408"/>
            <a:ext cx="3891657" cy="451601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t-EE" sz="2000">
                <a:latin typeface="Roboto Light"/>
                <a:ea typeface="Roboto Light"/>
                <a:cs typeface="Roboto Light"/>
              </a:rPr>
              <a:t>Eleringil tuleb tagada hangetega </a:t>
            </a:r>
            <a:r>
              <a:rPr lang="et-EE" sz="2000" b="1">
                <a:latin typeface="Roboto Light"/>
                <a:ea typeface="Roboto Light"/>
                <a:cs typeface="Roboto Light"/>
              </a:rPr>
              <a:t>piisavas mahus juhitavat elektri tootmisvõimekust</a:t>
            </a:r>
            <a:r>
              <a:rPr lang="et-EE" sz="2000">
                <a:latin typeface="Roboto Light"/>
                <a:ea typeface="Roboto Light"/>
                <a:cs typeface="Roboto Light"/>
              </a:rPr>
              <a:t>. 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t-EE" sz="2000">
                <a:latin typeface="Roboto Light"/>
                <a:ea typeface="Roboto Light"/>
                <a:cs typeface="Roboto Light"/>
              </a:rPr>
              <a:t>Rajatakse uued juhitavad </a:t>
            </a:r>
            <a:r>
              <a:rPr lang="et-EE" sz="2000" b="1">
                <a:latin typeface="Roboto Light"/>
                <a:ea typeface="Roboto Light"/>
                <a:cs typeface="Roboto Light"/>
              </a:rPr>
              <a:t>(</a:t>
            </a:r>
            <a:r>
              <a:rPr lang="et-EE" sz="2000" b="1" err="1">
                <a:latin typeface="Roboto Light"/>
                <a:ea typeface="Roboto Light"/>
                <a:cs typeface="Roboto Light"/>
              </a:rPr>
              <a:t>bio</a:t>
            </a:r>
            <a:r>
              <a:rPr lang="et-EE" sz="2000" b="1">
                <a:latin typeface="Roboto Light"/>
                <a:ea typeface="Roboto Light"/>
                <a:cs typeface="Roboto Light"/>
              </a:rPr>
              <a:t>)gaasi jaamad</a:t>
            </a:r>
            <a:r>
              <a:rPr lang="et-EE" sz="2000">
                <a:latin typeface="Roboto Light"/>
                <a:ea typeface="Roboto Light"/>
                <a:cs typeface="Roboto Light"/>
              </a:rPr>
              <a:t>, mis võimaldavad järk-järgult sulgeda vanimad põlevkiviplokid, vähendada keskkonnamõju ja vähendada reservidega seotud kulusid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t-EE" sz="2000" b="1">
                <a:latin typeface="Roboto Light"/>
                <a:ea typeface="Roboto Light"/>
                <a:cs typeface="Roboto Light"/>
              </a:rPr>
              <a:t>Rajatakse salvesteid</a:t>
            </a:r>
            <a:r>
              <a:rPr lang="et-EE" sz="2000">
                <a:latin typeface="Roboto Light"/>
                <a:ea typeface="Roboto Light"/>
                <a:cs typeface="Roboto Light"/>
              </a:rPr>
              <a:t>, mis toob alla reservide hoidmisega seotud kulusid. </a:t>
            </a:r>
          </a:p>
          <a:p>
            <a:pPr>
              <a:buFont typeface="Calibri" panose="020B0604020202020204" pitchFamily="34" charset="0"/>
              <a:buChar char="-"/>
            </a:pPr>
            <a:endParaRPr lang="et-EE" sz="200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9B49733-2699-E1B6-5B73-6288FBED7AA3}"/>
              </a:ext>
            </a:extLst>
          </p:cNvPr>
          <p:cNvSpPr txBox="1">
            <a:spLocks/>
          </p:cNvSpPr>
          <p:nvPr/>
        </p:nvSpPr>
        <p:spPr>
          <a:xfrm>
            <a:off x="4988446" y="1838408"/>
            <a:ext cx="3026025" cy="451601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t-EE" sz="2000" b="1">
                <a:latin typeface="Roboto Light"/>
                <a:ea typeface="Roboto Light"/>
                <a:cs typeface="Roboto Light"/>
              </a:rPr>
              <a:t>Suurendame energiataristu kaitset</a:t>
            </a:r>
            <a:r>
              <a:rPr lang="et-EE" sz="2000">
                <a:latin typeface="Roboto Light"/>
                <a:ea typeface="Roboto Light"/>
                <a:cs typeface="Roboto Light"/>
              </a:rPr>
              <a:t>, et see peaks kriisidele paremini vastu. </a:t>
            </a:r>
          </a:p>
          <a:p>
            <a:pPr marL="0" indent="0">
              <a:buNone/>
            </a:pPr>
            <a:r>
              <a:rPr lang="et-EE" sz="2000">
                <a:latin typeface="Roboto Light"/>
                <a:ea typeface="Roboto Light"/>
                <a:cs typeface="Roboto Light"/>
              </a:rPr>
              <a:t>Riik peab toetama energiaettevõtteid taristu kaitse, vastupanuvõime ja toimepidevuse parandamisel.</a:t>
            </a:r>
          </a:p>
          <a:p>
            <a:pPr marL="0" indent="0">
              <a:buNone/>
            </a:pPr>
            <a:endParaRPr lang="fi-FI" sz="200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4252C84-CE64-A1B3-5D33-41B8DEE56C0B}"/>
              </a:ext>
            </a:extLst>
          </p:cNvPr>
          <p:cNvSpPr txBox="1">
            <a:spLocks/>
          </p:cNvSpPr>
          <p:nvPr/>
        </p:nvSpPr>
        <p:spPr>
          <a:xfrm>
            <a:off x="8476637" y="1838408"/>
            <a:ext cx="3026025" cy="451601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t-EE" sz="2000" dirty="0">
                <a:latin typeface="Roboto Light"/>
                <a:ea typeface="Roboto Light"/>
                <a:cs typeface="Roboto Light"/>
              </a:rPr>
              <a:t>Alates 2035 peab </a:t>
            </a:r>
            <a:r>
              <a:rPr lang="et-EE" sz="2000" b="1" dirty="0">
                <a:latin typeface="Roboto Light"/>
                <a:ea typeface="Roboto Light"/>
                <a:cs typeface="Roboto Light"/>
              </a:rPr>
              <a:t>elektrikatkestuste keskmine aeg </a:t>
            </a:r>
            <a:r>
              <a:rPr lang="et-EE" sz="2000" dirty="0">
                <a:latin typeface="Roboto Light"/>
                <a:ea typeface="Roboto Light"/>
                <a:cs typeface="Roboto Light"/>
              </a:rPr>
              <a:t>tarbimiskoha kohta olema viie aasta keskmisena alla </a:t>
            </a:r>
            <a:r>
              <a:rPr lang="et-EE" sz="2000" b="1" dirty="0">
                <a:latin typeface="Roboto Light"/>
                <a:ea typeface="Roboto Light"/>
                <a:cs typeface="Roboto Light"/>
              </a:rPr>
              <a:t>120 minuti aastas </a:t>
            </a:r>
            <a:r>
              <a:rPr lang="et-EE" sz="2000" dirty="0">
                <a:latin typeface="Roboto Light"/>
                <a:ea typeface="Roboto Light"/>
                <a:cs typeface="Roboto Light"/>
              </a:rPr>
              <a:t>(</a:t>
            </a:r>
            <a:r>
              <a:rPr lang="et-EE" sz="2000" dirty="0" err="1">
                <a:latin typeface="Roboto Light"/>
                <a:ea typeface="Roboto Light"/>
                <a:cs typeface="Roboto Light"/>
              </a:rPr>
              <a:t>rikkeline</a:t>
            </a:r>
            <a:r>
              <a:rPr lang="et-EE" sz="2000" dirty="0">
                <a:latin typeface="Roboto Light"/>
                <a:ea typeface="Roboto Light"/>
                <a:cs typeface="Roboto Light"/>
              </a:rPr>
              <a:t> SAIDI). </a:t>
            </a:r>
          </a:p>
        </p:txBody>
      </p:sp>
      <p:cxnSp>
        <p:nvCxnSpPr>
          <p:cNvPr id="17" name="Sirgkonnektor 16">
            <a:extLst>
              <a:ext uri="{FF2B5EF4-FFF2-40B4-BE49-F238E27FC236}">
                <a16:creationId xmlns:a16="http://schemas.microsoft.com/office/drawing/2014/main" id="{264D373B-0DCA-457A-09D4-36AC0729DEFA}"/>
              </a:ext>
            </a:extLst>
          </p:cNvPr>
          <p:cNvCxnSpPr/>
          <p:nvPr/>
        </p:nvCxnSpPr>
        <p:spPr>
          <a:xfrm>
            <a:off x="4636008" y="1838408"/>
            <a:ext cx="0" cy="3858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irgkonnektor 17">
            <a:extLst>
              <a:ext uri="{FF2B5EF4-FFF2-40B4-BE49-F238E27FC236}">
                <a16:creationId xmlns:a16="http://schemas.microsoft.com/office/drawing/2014/main" id="{7713FBB2-5993-9060-3C71-C737DB68B9FB}"/>
              </a:ext>
            </a:extLst>
          </p:cNvPr>
          <p:cNvCxnSpPr/>
          <p:nvPr/>
        </p:nvCxnSpPr>
        <p:spPr>
          <a:xfrm>
            <a:off x="8272272" y="1838408"/>
            <a:ext cx="0" cy="3858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415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918E6-03FE-F01A-0667-88922B680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EF8B95C-B63A-4F3C-FD3F-AEBFEBCCB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46188" y="382183"/>
            <a:ext cx="9236773" cy="1655762"/>
          </a:xfrm>
        </p:spPr>
        <p:txBody>
          <a:bodyPr>
            <a:normAutofit/>
          </a:bodyPr>
          <a:lstStyle/>
          <a:p>
            <a:r>
              <a:rPr lang="et-EE" b="1"/>
              <a:t>Taskukohane hind</a:t>
            </a:r>
            <a:endParaRPr lang="et-EE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6672AA21-98B5-5183-4E36-E024698F62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755129-49AE-4A41-9597-34695D8D41C6}" type="slidenum">
              <a:rPr lang="en-EE" smtClean="0"/>
              <a:pPr/>
              <a:t>9</a:t>
            </a:fld>
            <a:endParaRPr lang="en-EE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6596773-F5CC-D47D-3BDC-C3ED922EBA67}"/>
              </a:ext>
            </a:extLst>
          </p:cNvPr>
          <p:cNvSpPr txBox="1">
            <a:spLocks/>
          </p:cNvSpPr>
          <p:nvPr/>
        </p:nvSpPr>
        <p:spPr>
          <a:xfrm>
            <a:off x="534040" y="2674755"/>
            <a:ext cx="3133760" cy="260557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t-EE" sz="2000" b="1"/>
              <a:t>Eesmärk: kõikide tarbijagruppide elektri lõpphind peab Eestis olema alla Läänemere riikide keskmise elektri lõpphinna (see tähendab võrdluses Soome, Rootsi, Taani, Poola, Läti ja Leeduga)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0444C-3EF6-5210-3E10-2EE5E1869279}"/>
              </a:ext>
            </a:extLst>
          </p:cNvPr>
          <p:cNvSpPr txBox="1">
            <a:spLocks/>
          </p:cNvSpPr>
          <p:nvPr/>
        </p:nvSpPr>
        <p:spPr>
          <a:xfrm>
            <a:off x="3811082" y="2324218"/>
            <a:ext cx="4144980" cy="122483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t-EE" sz="1800">
                <a:latin typeface="Roboto Light"/>
                <a:ea typeface="Roboto Light"/>
                <a:cs typeface="Roboto Light"/>
              </a:rPr>
              <a:t>Elektri hinna alandamiseks suurendatakse toetuste abil taastuvelektri tootmist seni, kuni see vähendab elektri lõpphinda. </a:t>
            </a:r>
          </a:p>
        </p:txBody>
      </p:sp>
      <p:cxnSp>
        <p:nvCxnSpPr>
          <p:cNvPr id="6" name="Sirgkonnektor 5">
            <a:extLst>
              <a:ext uri="{FF2B5EF4-FFF2-40B4-BE49-F238E27FC236}">
                <a16:creationId xmlns:a16="http://schemas.microsoft.com/office/drawing/2014/main" id="{C566A215-C9DF-5950-923B-EF8492178C7E}"/>
              </a:ext>
            </a:extLst>
          </p:cNvPr>
          <p:cNvCxnSpPr>
            <a:cxnSpLocks/>
          </p:cNvCxnSpPr>
          <p:nvPr/>
        </p:nvCxnSpPr>
        <p:spPr>
          <a:xfrm>
            <a:off x="3890415" y="3545881"/>
            <a:ext cx="33161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D49EA0B-3163-B6CD-A8EC-D85F76589839}"/>
              </a:ext>
            </a:extLst>
          </p:cNvPr>
          <p:cNvSpPr txBox="1">
            <a:spLocks/>
          </p:cNvSpPr>
          <p:nvPr/>
        </p:nvSpPr>
        <p:spPr>
          <a:xfrm>
            <a:off x="3736999" y="3784875"/>
            <a:ext cx="4292493" cy="197745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t-EE" sz="1800">
                <a:latin typeface="Roboto Light"/>
                <a:ea typeface="Roboto Light"/>
                <a:cs typeface="Roboto Light"/>
              </a:rPr>
              <a:t>Pikema elueaga taristu (tuumajaam, meretuulepargid, vesisalvesti) jaoks luuakse vähemalt 30aastase tähtajaga finantseerimislahendused, mis võimaldaks teha investeerimisotsuseid turupõhiselt. </a:t>
            </a:r>
          </a:p>
        </p:txBody>
      </p:sp>
      <p:cxnSp>
        <p:nvCxnSpPr>
          <p:cNvPr id="11" name="Sirgkonnektor 10">
            <a:extLst>
              <a:ext uri="{FF2B5EF4-FFF2-40B4-BE49-F238E27FC236}">
                <a16:creationId xmlns:a16="http://schemas.microsoft.com/office/drawing/2014/main" id="{429BE065-3DDC-4926-F9FF-4C3AC41B5BAF}"/>
              </a:ext>
            </a:extLst>
          </p:cNvPr>
          <p:cNvCxnSpPr/>
          <p:nvPr/>
        </p:nvCxnSpPr>
        <p:spPr>
          <a:xfrm>
            <a:off x="3614879" y="2247306"/>
            <a:ext cx="0" cy="32444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lt 14" descr="Pilt, millel on kujutatud rand, õues, vesi, maapind&#10;&#10;Tehisintellekti genereeritud sisu võib olla ebatõene.">
            <a:extLst>
              <a:ext uri="{FF2B5EF4-FFF2-40B4-BE49-F238E27FC236}">
                <a16:creationId xmlns:a16="http://schemas.microsoft.com/office/drawing/2014/main" id="{52263B0B-B6C8-C110-F664-4BC87A7F00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674" r="4390"/>
          <a:stretch/>
        </p:blipFill>
        <p:spPr>
          <a:xfrm>
            <a:off x="8311604" y="0"/>
            <a:ext cx="388039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24CBEA-CE03-4864-FA15-D9955EAB4F8A}"/>
              </a:ext>
            </a:extLst>
          </p:cNvPr>
          <p:cNvSpPr txBox="1"/>
          <p:nvPr/>
        </p:nvSpPr>
        <p:spPr>
          <a:xfrm>
            <a:off x="529166" y="5619750"/>
            <a:ext cx="762338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b="1" dirty="0">
                <a:solidFill>
                  <a:schemeClr val="dk1"/>
                </a:solidFill>
                <a:latin typeface="Roboto"/>
                <a:ea typeface="+mn-lt"/>
                <a:cs typeface="+mn-lt"/>
              </a:rPr>
              <a:t>3 kõige odavama ja 3 kõige kallima kaugkütte võrgupiirkonna keskmise piirhinna erinevus 2035. aastaks väiksem kui 20 %</a:t>
            </a:r>
            <a:r>
              <a:rPr lang="et-EE" b="1" dirty="0">
                <a:latin typeface="Roboto"/>
                <a:ea typeface="+mn-lt"/>
                <a:cs typeface="+mn-lt"/>
              </a:rPr>
              <a:t> (2024 oli 37%)</a:t>
            </a:r>
            <a:endParaRPr lang="en-US" b="1" dirty="0">
              <a:ea typeface="Roboto"/>
              <a:cs typeface="Roboto"/>
            </a:endParaRPr>
          </a:p>
          <a:p>
            <a:pPr algn="l"/>
            <a:endParaRPr lang="et-EE" dirty="0">
              <a:latin typeface="Roboto Light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01290938"/>
      </p:ext>
    </p:extLst>
  </p:cSld>
  <p:clrMapOvr>
    <a:masterClrMapping/>
  </p:clrMapOvr>
</p:sld>
</file>

<file path=ppt/theme/theme1.xml><?xml version="1.0" encoding="utf-8"?>
<a:theme xmlns:a="http://schemas.openxmlformats.org/drawingml/2006/main" name="Valge">
  <a:themeElements>
    <a:clrScheme name="Custom 1">
      <a:dk1>
        <a:srgbClr val="003087"/>
      </a:dk1>
      <a:lt1>
        <a:srgbClr val="FFFFFF"/>
      </a:lt1>
      <a:dk2>
        <a:srgbClr val="272727"/>
      </a:dk2>
      <a:lt2>
        <a:srgbClr val="E7E6E6"/>
      </a:lt2>
      <a:accent1>
        <a:srgbClr val="003087"/>
      </a:accent1>
      <a:accent2>
        <a:srgbClr val="F0A320"/>
      </a:accent2>
      <a:accent3>
        <a:srgbClr val="006EB5"/>
      </a:accent3>
      <a:accent4>
        <a:srgbClr val="90C8E8"/>
      </a:accent4>
      <a:accent5>
        <a:srgbClr val="E76000"/>
      </a:accent5>
      <a:accent6>
        <a:srgbClr val="B9D9EB"/>
      </a:accent6>
      <a:hlink>
        <a:srgbClr val="003087"/>
      </a:hlink>
      <a:folHlink>
        <a:srgbClr val="003087"/>
      </a:folHlink>
    </a:clrScheme>
    <a:fontScheme name="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liM esitluspõhi_EST2.pptx" id="{ED81A18D-8D37-49CD-BC6B-E43CE01D67F5}" vid="{B3EA15CE-A40A-4C99-9EAD-050F1FB3E3ED}"/>
    </a:ext>
  </a:extLst>
</a:theme>
</file>

<file path=ppt/theme/theme2.xml><?xml version="1.0" encoding="utf-8"?>
<a:theme xmlns:a="http://schemas.openxmlformats.org/drawingml/2006/main" name="Sinine">
  <a:themeElements>
    <a:clrScheme name="Custom 1">
      <a:dk1>
        <a:srgbClr val="FFFFFF"/>
      </a:dk1>
      <a:lt1>
        <a:srgbClr val="003087"/>
      </a:lt1>
      <a:dk2>
        <a:srgbClr val="FFFFFF"/>
      </a:dk2>
      <a:lt2>
        <a:srgbClr val="003087"/>
      </a:lt2>
      <a:accent1>
        <a:srgbClr val="FFFFFF"/>
      </a:accent1>
      <a:accent2>
        <a:srgbClr val="F0A320"/>
      </a:accent2>
      <a:accent3>
        <a:srgbClr val="006EB5"/>
      </a:accent3>
      <a:accent4>
        <a:srgbClr val="90C8E8"/>
      </a:accent4>
      <a:accent5>
        <a:srgbClr val="E76000"/>
      </a:accent5>
      <a:accent6>
        <a:srgbClr val="B9D9EB"/>
      </a:accent6>
      <a:hlink>
        <a:srgbClr val="003087"/>
      </a:hlink>
      <a:folHlink>
        <a:srgbClr val="003087"/>
      </a:folHlink>
    </a:clrScheme>
    <a:fontScheme name="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liM esitluspõhi_EST2.pptx" id="{ED81A18D-8D37-49CD-BC6B-E43CE01D67F5}" vid="{DD96379B-8839-49D8-AA01-D4DD36EA7B7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A6EA81E84038845B3A77C25BAC98F89" ma:contentTypeVersion="1" ma:contentTypeDescription="Loo uus dokument" ma:contentTypeScope="" ma:versionID="46fe92ddcf871a9ce15ccb608edfd66e">
  <xsd:schema xmlns:xsd="http://www.w3.org/2001/XMLSchema" xmlns:xs="http://www.w3.org/2001/XMLSchema" xmlns:p="http://schemas.microsoft.com/office/2006/metadata/properties" xmlns:ns2="1a8f620c-7abe-45c8-a153-23d666386c61" targetNamespace="http://schemas.microsoft.com/office/2006/metadata/properties" ma:root="true" ma:fieldsID="9532fe5c58ee3bc34dfb2652a909405f" ns2:_="">
    <xsd:import namespace="1a8f620c-7abe-45c8-a153-23d666386c61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f620c-7abe-45c8-a153-23d666386c6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Ühiskasutuse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B2FD4A1-30CF-4A4A-B7F5-6066D0939C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8f620c-7abe-45c8-a153-23d666386c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F109659-7E0E-4FD4-87FD-026BAC51E3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E01A6E-CA8F-4DD2-BEAA-95F525A6DA2D}">
  <ds:schemaRefs>
    <ds:schemaRef ds:uri="1a8f620c-7abe-45c8-a153-23d666386c61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360</TotalTime>
  <Words>1156</Words>
  <Application>Microsoft Office PowerPoint</Application>
  <PresentationFormat>Laiekraan</PresentationFormat>
  <Paragraphs>223</Paragraphs>
  <Slides>22</Slides>
  <Notes>7</Notes>
  <HiddenSlides>0</HiddenSlides>
  <MMClips>0</MMClips>
  <ScaleCrop>false</ScaleCrop>
  <HeadingPairs>
    <vt:vector size="6" baseType="variant">
      <vt:variant>
        <vt:lpstr>Kasutatud fondid</vt:lpstr>
      </vt:variant>
      <vt:variant>
        <vt:i4>8</vt:i4>
      </vt:variant>
      <vt:variant>
        <vt:lpstr>Kujundus</vt:lpstr>
      </vt:variant>
      <vt:variant>
        <vt:i4>2</vt:i4>
      </vt:variant>
      <vt:variant>
        <vt:lpstr>Slaidipealkirjad</vt:lpstr>
      </vt:variant>
      <vt:variant>
        <vt:i4>22</vt:i4>
      </vt:variant>
    </vt:vector>
  </HeadingPairs>
  <TitlesOfParts>
    <vt:vector size="32" baseType="lpstr">
      <vt:lpstr>Aptos</vt:lpstr>
      <vt:lpstr>Arial</vt:lpstr>
      <vt:lpstr>Calibri</vt:lpstr>
      <vt:lpstr>Roboto</vt:lpstr>
      <vt:lpstr>Roboto Condensed Light</vt:lpstr>
      <vt:lpstr>Roboto Light</vt:lpstr>
      <vt:lpstr>Times New Roman</vt:lpstr>
      <vt:lpstr>Wingdings</vt:lpstr>
      <vt:lpstr>Valge</vt:lpstr>
      <vt:lpstr>Sinine</vt:lpstr>
      <vt:lpstr>ENMAK 2035: SOOJUS- JA JAHUTUSMAJANDUS</vt:lpstr>
      <vt:lpstr>ENMAK 2035 menetluse ajakava</vt:lpstr>
      <vt:lpstr>PowerPointi esitlus</vt:lpstr>
      <vt:lpstr>Eesti globaalses energiamajanduses</vt:lpstr>
      <vt:lpstr>PowerPointi esitlus</vt:lpstr>
      <vt:lpstr>PowerPointi esitlus</vt:lpstr>
      <vt:lpstr>PowerPointi esitlus</vt:lpstr>
      <vt:lpstr>Energiajulgeolek</vt:lpstr>
      <vt:lpstr>Taskukohane hind</vt:lpstr>
      <vt:lpstr>Konkurentsivõimelise hinna tagamiseks (1)</vt:lpstr>
      <vt:lpstr>Mõju keskkonnale</vt:lpstr>
      <vt:lpstr>ENMAK 2035 eesmärgid</vt:lpstr>
      <vt:lpstr>Murekohad soojusmajanduse vaatest </vt:lpstr>
      <vt:lpstr>Kavandatud tegevused ja poliitikainstrumendid eesmärkide täitmiseks soojus- ja jahutusmajanduses</vt:lpstr>
      <vt:lpstr>Taristu arendamine</vt:lpstr>
      <vt:lpstr>Keskkonna- ja heitsoojuse kasutus </vt:lpstr>
      <vt:lpstr>Energiatõhususe suurendamine ja taristu moderniseerimine </vt:lpstr>
      <vt:lpstr>Fossiilkütuste asendamine (sh lokaalküttes)</vt:lpstr>
      <vt:lpstr>Soojussalvestite rajamine </vt:lpstr>
      <vt:lpstr>Kaugjahutuse arendamine </vt:lpstr>
      <vt:lpstr>2035. aasta seis</vt:lpstr>
      <vt:lpstr>Tänan kuulamast!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Aleks Mark</dc:creator>
  <cp:lastModifiedBy>Aleks Mark</cp:lastModifiedBy>
  <cp:revision>1</cp:revision>
  <dcterms:created xsi:type="dcterms:W3CDTF">2025-09-19T12:57:41Z</dcterms:created>
  <dcterms:modified xsi:type="dcterms:W3CDTF">2025-09-22T12:55:12Z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0x010100BA6EA81E84038845B3A77C25BAC98F89</vt:lpwstr>
  </property>
</Properties>
</file>