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0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2" r:id="rId17"/>
    <p:sldId id="281" r:id="rId18"/>
    <p:sldId id="269" r:id="rId19"/>
    <p:sldId id="299" r:id="rId20"/>
    <p:sldId id="270" r:id="rId21"/>
    <p:sldId id="273" r:id="rId22"/>
    <p:sldId id="280" r:id="rId23"/>
    <p:sldId id="300" r:id="rId24"/>
    <p:sldId id="303" r:id="rId25"/>
    <p:sldId id="274" r:id="rId26"/>
    <p:sldId id="275" r:id="rId27"/>
    <p:sldId id="276" r:id="rId28"/>
    <p:sldId id="277" r:id="rId29"/>
    <p:sldId id="278" r:id="rId30"/>
    <p:sldId id="279" r:id="rId31"/>
    <p:sldId id="301" r:id="rId32"/>
    <p:sldId id="282" r:id="rId33"/>
    <p:sldId id="302" r:id="rId34"/>
    <p:sldId id="304" r:id="rId35"/>
    <p:sldId id="283" r:id="rId36"/>
    <p:sldId id="284" r:id="rId37"/>
    <p:sldId id="285" r:id="rId38"/>
    <p:sldId id="286" r:id="rId39"/>
    <p:sldId id="287" r:id="rId40"/>
    <p:sldId id="288" r:id="rId41"/>
    <p:sldId id="291" r:id="rId42"/>
    <p:sldId id="292" r:id="rId43"/>
    <p:sldId id="289" r:id="rId44"/>
    <p:sldId id="290" r:id="rId45"/>
    <p:sldId id="293" r:id="rId46"/>
    <p:sldId id="294" r:id="rId47"/>
    <p:sldId id="296" r:id="rId48"/>
    <p:sldId id="295" r:id="rId49"/>
    <p:sldId id="297" r:id="rId50"/>
    <p:sldId id="298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1927E8-C054-4876-8D72-1C7E890DAD9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FA90E-B054-4ADE-B01E-18ABEEFC4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17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FA90E-B054-4ADE-B01E-18ABEEFC4C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71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6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54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18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3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5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09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50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1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80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27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C655D-2948-4D48-BE47-78B53377597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80A1A-9497-4A91-A2B3-88DE79DF6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9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12" Type="http://schemas.openxmlformats.org/officeDocument/2006/relationships/image" Target="../media/image22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11" Type="http://schemas.openxmlformats.org/officeDocument/2006/relationships/image" Target="../media/image21.emf"/><Relationship Id="rId5" Type="http://schemas.openxmlformats.org/officeDocument/2006/relationships/image" Target="../media/image15.emf"/><Relationship Id="rId10" Type="http://schemas.openxmlformats.org/officeDocument/2006/relationships/image" Target="../media/image20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                 Mati Kooskora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dirty="0" smtClean="0"/>
              <a:t>     </a:t>
            </a:r>
            <a:r>
              <a:rPr lang="et-EE" sz="2000" dirty="0" smtClean="0"/>
              <a:t>Turvasüsteemide vastutav  spetsialist, tase 5</a:t>
            </a:r>
          </a:p>
          <a:p>
            <a:pPr marL="0" indent="0">
              <a:buNone/>
            </a:pPr>
            <a:r>
              <a:rPr lang="et-EE" sz="2000" dirty="0"/>
              <a:t> </a:t>
            </a:r>
            <a:r>
              <a:rPr lang="et-EE" sz="2000" dirty="0" smtClean="0"/>
              <a:t>                           Kutsetunnistus nr. 22069</a:t>
            </a:r>
          </a:p>
          <a:p>
            <a:pPr marL="0" indent="0">
              <a:buNone/>
            </a:pPr>
            <a:r>
              <a:rPr lang="et-EE" dirty="0"/>
              <a:t> </a:t>
            </a:r>
            <a:r>
              <a:rPr lang="et-EE" dirty="0" smtClean="0"/>
              <a:t>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741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122363"/>
            <a:ext cx="8534400" cy="1219784"/>
          </a:xfrm>
        </p:spPr>
        <p:txBody>
          <a:bodyPr>
            <a:normAutofit/>
          </a:bodyPr>
          <a:lstStyle/>
          <a:p>
            <a:r>
              <a:rPr lang="et-EE" sz="2800" dirty="0" smtClean="0"/>
              <a:t>Sprinkler ja soojus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399" y="2446422"/>
            <a:ext cx="9930063" cy="3681662"/>
          </a:xfrm>
        </p:spPr>
        <p:txBody>
          <a:bodyPr>
            <a:normAutofit fontScale="85000" lnSpcReduction="20000"/>
          </a:bodyPr>
          <a:lstStyle/>
          <a:p>
            <a:r>
              <a:rPr lang="et-EE" dirty="0" smtClean="0"/>
              <a:t>Käsitltavad teemad</a:t>
            </a:r>
          </a:p>
          <a:p>
            <a:r>
              <a:rPr lang="et-EE" sz="2000" b="1" dirty="0" smtClean="0"/>
              <a:t>Põlemine</a:t>
            </a:r>
          </a:p>
          <a:p>
            <a:r>
              <a:rPr lang="et-EE" sz="2000" b="1" dirty="0" smtClean="0"/>
              <a:t>Tule kolmnurk</a:t>
            </a:r>
          </a:p>
          <a:p>
            <a:r>
              <a:rPr lang="en-US" sz="2000" b="1" dirty="0" err="1"/>
              <a:t>Põlemine</a:t>
            </a:r>
            <a:r>
              <a:rPr lang="en-US" sz="2000" b="1" dirty="0"/>
              <a:t> </a:t>
            </a:r>
            <a:r>
              <a:rPr lang="en-US" sz="2000" b="1" dirty="0" err="1"/>
              <a:t>ja</a:t>
            </a:r>
            <a:r>
              <a:rPr lang="en-US" sz="2000" b="1" dirty="0"/>
              <a:t> </a:t>
            </a:r>
            <a:r>
              <a:rPr lang="en-US" sz="2000" b="1" dirty="0" err="1" smtClean="0"/>
              <a:t>soojustehnika</a:t>
            </a:r>
            <a:endParaRPr lang="et-EE" sz="2000" b="1" dirty="0" smtClean="0"/>
          </a:p>
          <a:p>
            <a:r>
              <a:rPr lang="en-US" sz="2200" b="1" dirty="0" err="1" smtClean="0"/>
              <a:t>Tulekahju</a:t>
            </a:r>
            <a:endParaRPr lang="et-EE" sz="2200" b="1" dirty="0" smtClean="0"/>
          </a:p>
          <a:p>
            <a:r>
              <a:rPr lang="et-EE" sz="2200" b="1" dirty="0" smtClean="0"/>
              <a:t>Tule tõrjumine</a:t>
            </a:r>
          </a:p>
          <a:p>
            <a:r>
              <a:rPr lang="et-EE" sz="2200" b="1" dirty="0" smtClean="0"/>
              <a:t>Tule kustutamine</a:t>
            </a:r>
          </a:p>
          <a:p>
            <a:r>
              <a:rPr lang="et-EE" sz="2200" b="1" dirty="0" smtClean="0"/>
              <a:t>Tulekustutussüsteemid</a:t>
            </a:r>
          </a:p>
          <a:p>
            <a:r>
              <a:rPr lang="et-EE" sz="2200" b="1" dirty="0" smtClean="0"/>
              <a:t>Sprinklerid</a:t>
            </a:r>
          </a:p>
          <a:p>
            <a:r>
              <a:rPr lang="et-EE" sz="2200" b="1" dirty="0" smtClean="0"/>
              <a:t>Erinevused seadmete osas</a:t>
            </a:r>
          </a:p>
          <a:p>
            <a:r>
              <a:rPr lang="et-EE" sz="2200" b="1" dirty="0" smtClean="0"/>
              <a:t>Vesi kustutusainena</a:t>
            </a:r>
          </a:p>
          <a:p>
            <a:endParaRPr lang="et-EE" sz="2200" b="1" dirty="0" smtClean="0"/>
          </a:p>
          <a:p>
            <a:endParaRPr lang="et-EE" sz="2200" b="1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39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Tulekahju</a:t>
            </a:r>
            <a:r>
              <a:rPr lang="en-US" dirty="0"/>
              <a:t> </a:t>
            </a:r>
            <a:r>
              <a:rPr lang="en-US" b="1" dirty="0"/>
              <a:t>on </a:t>
            </a:r>
            <a:r>
              <a:rPr lang="en-US" b="1" dirty="0" err="1"/>
              <a:t>soovimatu</a:t>
            </a:r>
            <a:r>
              <a:rPr lang="en-US" b="1" dirty="0"/>
              <a:t> </a:t>
            </a:r>
            <a:r>
              <a:rPr lang="en-US" b="1" dirty="0" err="1"/>
              <a:t>kontrolli</a:t>
            </a:r>
            <a:r>
              <a:rPr lang="en-US" b="1" dirty="0"/>
              <a:t> alt </a:t>
            </a:r>
            <a:r>
              <a:rPr lang="en-US" b="1" dirty="0" err="1"/>
              <a:t>väljunud</a:t>
            </a:r>
            <a:r>
              <a:rPr lang="en-US" b="1" dirty="0"/>
              <a:t> </a:t>
            </a:r>
            <a:r>
              <a:rPr lang="en-US" b="1" dirty="0" err="1"/>
              <a:t>põlemine</a:t>
            </a:r>
            <a:r>
              <a:rPr lang="en-US" dirty="0"/>
              <a:t>, </a:t>
            </a:r>
            <a:r>
              <a:rPr lang="en-US" dirty="0" err="1"/>
              <a:t>mis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ohustada</a:t>
            </a:r>
            <a:r>
              <a:rPr lang="en-US" dirty="0"/>
              <a:t> </a:t>
            </a:r>
            <a:r>
              <a:rPr lang="en-US" dirty="0" err="1"/>
              <a:t>inimesi</a:t>
            </a:r>
            <a:r>
              <a:rPr lang="en-US" dirty="0"/>
              <a:t>, </a:t>
            </a:r>
            <a:r>
              <a:rPr lang="en-US" dirty="0" err="1"/>
              <a:t>vara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keskkonda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põhjustada</a:t>
            </a:r>
            <a:r>
              <a:rPr lang="en-US" dirty="0"/>
              <a:t> </a:t>
            </a:r>
            <a:r>
              <a:rPr lang="en-US" dirty="0" err="1"/>
              <a:t>kahju</a:t>
            </a:r>
            <a:r>
              <a:rPr lang="en-US" dirty="0"/>
              <a:t>.</a:t>
            </a:r>
            <a:endParaRPr lang="et-EE" dirty="0"/>
          </a:p>
          <a:p>
            <a:r>
              <a:rPr lang="en-US" b="1" dirty="0" err="1"/>
              <a:t>Soojustehnika</a:t>
            </a:r>
            <a:r>
              <a:rPr lang="en-US" b="1" dirty="0"/>
              <a:t> </a:t>
            </a:r>
            <a:r>
              <a:rPr lang="en-US" dirty="0" err="1"/>
              <a:t>kasutab</a:t>
            </a:r>
            <a:r>
              <a:rPr lang="en-US" dirty="0"/>
              <a:t> </a:t>
            </a:r>
            <a:r>
              <a:rPr lang="en-US" dirty="0" err="1"/>
              <a:t>kontrollitud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juhitud</a:t>
            </a:r>
            <a:r>
              <a:rPr lang="en-US" dirty="0"/>
              <a:t> </a:t>
            </a:r>
            <a:r>
              <a:rPr lang="en-US" dirty="0" err="1"/>
              <a:t>põlemist</a:t>
            </a:r>
            <a:r>
              <a:rPr lang="en-US" dirty="0"/>
              <a:t>, et </a:t>
            </a:r>
            <a:r>
              <a:rPr lang="en-US" dirty="0" err="1"/>
              <a:t>muuta</a:t>
            </a:r>
            <a:r>
              <a:rPr lang="en-US" dirty="0"/>
              <a:t> </a:t>
            </a:r>
            <a:r>
              <a:rPr lang="en-US" dirty="0" err="1"/>
              <a:t>kütuse</a:t>
            </a:r>
            <a:r>
              <a:rPr lang="en-US" dirty="0"/>
              <a:t> </a:t>
            </a:r>
            <a:r>
              <a:rPr lang="en-US" dirty="0" err="1"/>
              <a:t>keemiline</a:t>
            </a:r>
            <a:r>
              <a:rPr lang="en-US" dirty="0"/>
              <a:t> </a:t>
            </a:r>
            <a:r>
              <a:rPr lang="en-US" dirty="0" err="1"/>
              <a:t>energia</a:t>
            </a:r>
            <a:r>
              <a:rPr lang="en-US" dirty="0"/>
              <a:t> </a:t>
            </a:r>
            <a:r>
              <a:rPr lang="en-US" dirty="0" err="1"/>
              <a:t>soojusenergiaks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5637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b="1" dirty="0" smtClean="0"/>
              <a:t>Põlemine</a:t>
            </a:r>
          </a:p>
          <a:p>
            <a:r>
              <a:rPr lang="en-US" dirty="0" err="1" smtClean="0"/>
              <a:t>Põlemine</a:t>
            </a:r>
            <a:r>
              <a:rPr lang="en-US" dirty="0" smtClean="0"/>
              <a:t> </a:t>
            </a:r>
            <a:r>
              <a:rPr lang="en-US" dirty="0"/>
              <a:t>on </a:t>
            </a:r>
            <a:r>
              <a:rPr lang="en-US" dirty="0" err="1"/>
              <a:t>keemiline</a:t>
            </a:r>
            <a:r>
              <a:rPr lang="en-US" dirty="0"/>
              <a:t> </a:t>
            </a:r>
            <a:r>
              <a:rPr lang="en-US" dirty="0" err="1"/>
              <a:t>reaktsioon</a:t>
            </a:r>
            <a:r>
              <a:rPr lang="en-US" dirty="0"/>
              <a:t>, mille </a:t>
            </a:r>
            <a:r>
              <a:rPr lang="en-US" dirty="0" err="1"/>
              <a:t>käigus</a:t>
            </a:r>
            <a:r>
              <a:rPr lang="en-US" dirty="0"/>
              <a:t> </a:t>
            </a:r>
            <a:r>
              <a:rPr lang="en-US" dirty="0" err="1"/>
              <a:t>aine</a:t>
            </a:r>
            <a:r>
              <a:rPr lang="en-US" dirty="0"/>
              <a:t> </a:t>
            </a:r>
            <a:r>
              <a:rPr lang="en-US" dirty="0" err="1"/>
              <a:t>reageerib</a:t>
            </a:r>
            <a:r>
              <a:rPr lang="en-US" dirty="0"/>
              <a:t> </a:t>
            </a:r>
            <a:r>
              <a:rPr lang="en-US" dirty="0" err="1"/>
              <a:t>hapnikuga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eraldab</a:t>
            </a:r>
            <a:r>
              <a:rPr lang="en-US" dirty="0"/>
              <a:t> </a:t>
            </a:r>
            <a:r>
              <a:rPr lang="en-US" dirty="0" err="1"/>
              <a:t>energiat</a:t>
            </a:r>
            <a:r>
              <a:rPr lang="en-US" dirty="0"/>
              <a:t>.</a:t>
            </a:r>
          </a:p>
          <a:p>
            <a:r>
              <a:rPr lang="en-US" dirty="0" err="1"/>
              <a:t>Näiteks</a:t>
            </a:r>
            <a:r>
              <a:rPr lang="en-US" dirty="0"/>
              <a:t> </a:t>
            </a:r>
            <a:r>
              <a:rPr lang="en-US" dirty="0" err="1"/>
              <a:t>vesinik</a:t>
            </a:r>
            <a:r>
              <a:rPr lang="en-US" dirty="0"/>
              <a:t> </a:t>
            </a:r>
            <a:r>
              <a:rPr lang="en-US" dirty="0" err="1"/>
              <a:t>põleb</a:t>
            </a:r>
            <a:r>
              <a:rPr lang="en-US" dirty="0"/>
              <a:t> </a:t>
            </a:r>
            <a:r>
              <a:rPr lang="en-US" dirty="0" err="1"/>
              <a:t>väga</a:t>
            </a:r>
            <a:r>
              <a:rPr lang="en-US" dirty="0"/>
              <a:t> </a:t>
            </a:r>
            <a:r>
              <a:rPr lang="en-US" dirty="0" err="1"/>
              <a:t>hästi</a:t>
            </a:r>
            <a:r>
              <a:rPr lang="en-US" dirty="0"/>
              <a:t>:</a:t>
            </a:r>
          </a:p>
          <a:p>
            <a:r>
              <a:rPr lang="en-US" b="1" dirty="0"/>
              <a:t>2H₂ + O₂ → 2H₂O</a:t>
            </a:r>
            <a:endParaRPr lang="en-US" dirty="0"/>
          </a:p>
          <a:p>
            <a:r>
              <a:rPr lang="et-EE" dirty="0"/>
              <a:t>V</a:t>
            </a:r>
            <a:r>
              <a:rPr lang="en-US" dirty="0" err="1" smtClean="0"/>
              <a:t>esinik</a:t>
            </a:r>
            <a:r>
              <a:rPr lang="en-US" dirty="0" smtClean="0"/>
              <a:t> </a:t>
            </a:r>
            <a:r>
              <a:rPr lang="en-US" dirty="0" err="1"/>
              <a:t>põleb</a:t>
            </a:r>
            <a:r>
              <a:rPr lang="en-US" dirty="0"/>
              <a:t> </a:t>
            </a:r>
            <a:r>
              <a:rPr lang="en-US" dirty="0" err="1"/>
              <a:t>hapnikus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tekib</a:t>
            </a:r>
            <a:r>
              <a:rPr lang="en-US" dirty="0"/>
              <a:t> </a:t>
            </a:r>
            <a:r>
              <a:rPr lang="en-US" b="1" dirty="0" err="1"/>
              <a:t>vesi</a:t>
            </a:r>
            <a:r>
              <a:rPr lang="en-US" dirty="0"/>
              <a:t>. </a:t>
            </a:r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2330072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b="1" dirty="0"/>
              <a:t>Tule </a:t>
            </a:r>
            <a:r>
              <a:rPr lang="et-EE" b="1" dirty="0" smtClean="0"/>
              <a:t>kolmnurk</a:t>
            </a:r>
          </a:p>
          <a:p>
            <a:r>
              <a:rPr lang="en-US" dirty="0" err="1"/>
              <a:t>Põlemiseks</a:t>
            </a:r>
            <a:r>
              <a:rPr lang="en-US" dirty="0"/>
              <a:t> on </a:t>
            </a:r>
            <a:r>
              <a:rPr lang="en-US" dirty="0" err="1"/>
              <a:t>vaja</a:t>
            </a:r>
            <a:r>
              <a:rPr lang="en-US" dirty="0"/>
              <a:t> </a:t>
            </a:r>
            <a:r>
              <a:rPr lang="en-US" dirty="0" err="1"/>
              <a:t>kolme</a:t>
            </a:r>
            <a:r>
              <a:rPr lang="en-US" dirty="0"/>
              <a:t> </a:t>
            </a:r>
            <a:r>
              <a:rPr lang="en-US" dirty="0" err="1"/>
              <a:t>põhikomponenti</a:t>
            </a:r>
            <a:r>
              <a:rPr lang="en-US" dirty="0"/>
              <a:t> </a:t>
            </a:r>
            <a:endParaRPr lang="et-EE" dirty="0" smtClean="0"/>
          </a:p>
          <a:p>
            <a:pPr marL="0" indent="0">
              <a:buNone/>
            </a:pPr>
            <a:r>
              <a:rPr lang="et-EE" b="1" dirty="0" smtClean="0"/>
              <a:t>			</a:t>
            </a:r>
            <a:r>
              <a:rPr lang="en-US" b="1" dirty="0" err="1" smtClean="0"/>
              <a:t>põlemiskolmnurk</a:t>
            </a:r>
            <a:r>
              <a:rPr lang="en-US" dirty="0"/>
              <a:t>:</a:t>
            </a:r>
          </a:p>
          <a:p>
            <a:pPr lvl="0"/>
            <a:r>
              <a:rPr lang="en-US" b="1" dirty="0" err="1"/>
              <a:t>Kütus</a:t>
            </a:r>
            <a:r>
              <a:rPr lang="en-US" dirty="0"/>
              <a:t> – </a:t>
            </a:r>
            <a:r>
              <a:rPr lang="en-US" dirty="0" err="1"/>
              <a:t>näiteks</a:t>
            </a:r>
            <a:r>
              <a:rPr lang="en-US" dirty="0"/>
              <a:t> </a:t>
            </a:r>
            <a:r>
              <a:rPr lang="en-US" dirty="0" err="1"/>
              <a:t>puit</a:t>
            </a:r>
            <a:r>
              <a:rPr lang="en-US" dirty="0"/>
              <a:t>, </a:t>
            </a:r>
            <a:r>
              <a:rPr lang="en-US" dirty="0" err="1"/>
              <a:t>plast</a:t>
            </a:r>
            <a:r>
              <a:rPr lang="en-US" dirty="0"/>
              <a:t>, </a:t>
            </a:r>
            <a:r>
              <a:rPr lang="en-US" dirty="0" err="1"/>
              <a:t>gaas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õli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Hapnik</a:t>
            </a:r>
            <a:r>
              <a:rPr lang="en-US" dirty="0"/>
              <a:t> – </a:t>
            </a:r>
            <a:r>
              <a:rPr lang="en-US" dirty="0" err="1"/>
              <a:t>tavaliselt</a:t>
            </a:r>
            <a:r>
              <a:rPr lang="en-US" dirty="0"/>
              <a:t> </a:t>
            </a:r>
            <a:r>
              <a:rPr lang="en-US" dirty="0" err="1"/>
              <a:t>õhust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Soojus</a:t>
            </a:r>
            <a:r>
              <a:rPr lang="en-US" dirty="0"/>
              <a:t> – </a:t>
            </a:r>
            <a:r>
              <a:rPr lang="en-US" dirty="0" err="1"/>
              <a:t>temperatuur</a:t>
            </a:r>
            <a:r>
              <a:rPr lang="en-US" dirty="0"/>
              <a:t> </a:t>
            </a:r>
            <a:r>
              <a:rPr lang="en-US" dirty="0" err="1"/>
              <a:t>peab</a:t>
            </a:r>
            <a:r>
              <a:rPr lang="en-US" dirty="0"/>
              <a:t> </a:t>
            </a:r>
            <a:r>
              <a:rPr lang="en-US" dirty="0" err="1"/>
              <a:t>olema</a:t>
            </a:r>
            <a:r>
              <a:rPr lang="en-US" dirty="0"/>
              <a:t> </a:t>
            </a:r>
            <a:r>
              <a:rPr lang="en-US" dirty="0" err="1"/>
              <a:t>piisavalt</a:t>
            </a:r>
            <a:r>
              <a:rPr lang="en-US" dirty="0"/>
              <a:t> </a:t>
            </a:r>
            <a:r>
              <a:rPr lang="en-US" dirty="0" err="1"/>
              <a:t>kõrge</a:t>
            </a:r>
            <a:r>
              <a:rPr lang="en-US" dirty="0"/>
              <a:t>, et </a:t>
            </a:r>
            <a:r>
              <a:rPr lang="en-US" dirty="0" err="1"/>
              <a:t>põlemine</a:t>
            </a:r>
            <a:r>
              <a:rPr lang="en-US" dirty="0"/>
              <a:t> </a:t>
            </a:r>
            <a:r>
              <a:rPr lang="en-US" dirty="0" err="1"/>
              <a:t>saaks</a:t>
            </a:r>
            <a:r>
              <a:rPr lang="en-US" dirty="0"/>
              <a:t> </a:t>
            </a:r>
            <a:r>
              <a:rPr lang="en-US" dirty="0" err="1"/>
              <a:t>toimuda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1612017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pic>
        <p:nvPicPr>
          <p:cNvPr id="4" name="Content Placeholder 3" descr="https://images.openai.com/static-rsc-4/idLW3TYaL3U8WTUIZ0aLbc13BhvAT1o--YyeKF9HBVTipfn4n7GslX-jmr6h2_w_TtnKlIrzuAyBZRjOlkw7E9mzt0r0xPWcTRzZ_AwHb4QjiOx_N8WNBit0NNbH3Q1dX9rooTSJ9lhfD_n_qXts2Ey9M9uv6Wm48xb35nCH8Lz0FAjlVGwnCnXhJe6A9DOY?purpose=fullsiz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340" y="2566737"/>
            <a:ext cx="5508207" cy="38310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3408948" y="1828800"/>
            <a:ext cx="2181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t-EE" b="1" dirty="0"/>
              <a:t>Tule kolmnurk</a:t>
            </a:r>
          </a:p>
        </p:txBody>
      </p:sp>
    </p:spTree>
    <p:extLst>
      <p:ext uri="{BB962C8B-B14F-4D97-AF65-F5344CB8AC3E}">
        <p14:creationId xmlns:p14="http://schemas.microsoft.com/office/powerpoint/2010/main" val="255654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t-EE" dirty="0" smtClean="0"/>
          </a:p>
          <a:p>
            <a:endParaRPr lang="en-US" dirty="0"/>
          </a:p>
        </p:txBody>
      </p:sp>
      <p:pic>
        <p:nvPicPr>
          <p:cNvPr id="4" name="Picture 3" descr="https://images.openai.com/static-rsc-4/UpunjWMFc6noeeQO5efVN_eWrfQf71kQ8YkCo0mE9jKQtbvQwg80FYahA5fPk3KzlUXBMuZXfkJVuiAFTCEQ-V7xFqfuEGFX1kJyEHQeXE5KoJaAwpvP_t3DN49gF7ECimvdThSZC7-BiAEaBWW5MzDgXqjCtIgYCHrLPrlS69hNxD_iEIDuHEPizy-WOY0g?purpose=fullsiz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748" y="2329163"/>
            <a:ext cx="6468177" cy="470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5288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Näiteks küünla põiemine</a:t>
            </a:r>
          </a:p>
          <a:p>
            <a:endParaRPr lang="en-US" dirty="0"/>
          </a:p>
        </p:txBody>
      </p:sp>
      <p:pic>
        <p:nvPicPr>
          <p:cNvPr id="4" name="Picture 3" descr="https://images.openai.com/static-rsc-4/7PfNn3-5NKUEoUha-R9xKmBfc6WHTRbuvoAyKS5690EilYYlSeHVuH23CNMWqWVXdeuZWM_57PfRSJzSy0NZIaefF1A7Pny1bKOr9OjWXY5OUOsi1o-VDz3MpPopl0OZCTvfDsODhJqfQIwEWWYRw92sXpXO_AeyVgvagDsK0OQeQyHKrpiNTzAyurqK4Mp6?purpose=fullsiz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916" y="2391946"/>
            <a:ext cx="4687485" cy="412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3093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/>
              <a:t>Põlemine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 smtClean="0"/>
              <a:t>soojustehnika</a:t>
            </a:r>
            <a:endParaRPr lang="et-EE" b="1" dirty="0" smtClean="0"/>
          </a:p>
          <a:p>
            <a:r>
              <a:rPr lang="en-US" b="1" dirty="0" err="1"/>
              <a:t>Soojustehnika</a:t>
            </a:r>
            <a:r>
              <a:rPr lang="en-US" dirty="0"/>
              <a:t> </a:t>
            </a:r>
            <a:r>
              <a:rPr lang="en-US" dirty="0" err="1"/>
              <a:t>kasutab</a:t>
            </a:r>
            <a:r>
              <a:rPr lang="en-US" dirty="0"/>
              <a:t> </a:t>
            </a:r>
            <a:r>
              <a:rPr lang="en-US" dirty="0" err="1"/>
              <a:t>kontrollitud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juhitud</a:t>
            </a:r>
            <a:r>
              <a:rPr lang="en-US" dirty="0"/>
              <a:t> </a:t>
            </a:r>
            <a:r>
              <a:rPr lang="en-US" dirty="0" err="1"/>
              <a:t>põlemist</a:t>
            </a:r>
            <a:r>
              <a:rPr lang="en-US" dirty="0"/>
              <a:t>, et </a:t>
            </a:r>
            <a:r>
              <a:rPr lang="en-US" dirty="0" err="1"/>
              <a:t>muuta</a:t>
            </a:r>
            <a:r>
              <a:rPr lang="en-US" dirty="0"/>
              <a:t> </a:t>
            </a:r>
            <a:r>
              <a:rPr lang="en-US" dirty="0" err="1"/>
              <a:t>kütuse</a:t>
            </a:r>
            <a:r>
              <a:rPr lang="en-US" dirty="0"/>
              <a:t> </a:t>
            </a:r>
            <a:r>
              <a:rPr lang="en-US" dirty="0" err="1"/>
              <a:t>keemiline</a:t>
            </a:r>
            <a:r>
              <a:rPr lang="en-US" dirty="0"/>
              <a:t> </a:t>
            </a:r>
            <a:r>
              <a:rPr lang="en-US" dirty="0" err="1"/>
              <a:t>energia</a:t>
            </a:r>
            <a:r>
              <a:rPr lang="en-US" dirty="0"/>
              <a:t> </a:t>
            </a:r>
            <a:r>
              <a:rPr lang="en-US" dirty="0" err="1"/>
              <a:t>soojusenergiaks</a:t>
            </a:r>
            <a:r>
              <a:rPr lang="en-US" dirty="0" smtClean="0"/>
              <a:t>.</a:t>
            </a:r>
            <a:endParaRPr lang="et-EE" b="1" dirty="0" smtClean="0"/>
          </a:p>
          <a:p>
            <a:r>
              <a:rPr lang="en-US" b="1" dirty="0" err="1"/>
              <a:t>Soojustehnika</a:t>
            </a:r>
            <a:r>
              <a:rPr lang="en-US" dirty="0"/>
              <a:t> </a:t>
            </a:r>
            <a:r>
              <a:rPr lang="en-US" dirty="0" err="1"/>
              <a:t>uurib</a:t>
            </a:r>
            <a:r>
              <a:rPr lang="en-US" dirty="0"/>
              <a:t> </a:t>
            </a:r>
            <a:r>
              <a:rPr lang="en-US" dirty="0" err="1"/>
              <a:t>seda</a:t>
            </a:r>
            <a:r>
              <a:rPr lang="en-US" dirty="0"/>
              <a:t>, </a:t>
            </a:r>
            <a:r>
              <a:rPr lang="en-US" dirty="0" err="1"/>
              <a:t>kuidas</a:t>
            </a:r>
            <a:r>
              <a:rPr lang="en-US" dirty="0"/>
              <a:t> </a:t>
            </a:r>
            <a:r>
              <a:rPr lang="en-US" dirty="0" err="1"/>
              <a:t>soojus</a:t>
            </a:r>
            <a:r>
              <a:rPr lang="en-US" dirty="0"/>
              <a:t> </a:t>
            </a:r>
            <a:r>
              <a:rPr lang="en-US" dirty="0" err="1"/>
              <a:t>liigub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kuidas</a:t>
            </a:r>
            <a:r>
              <a:rPr lang="en-US" dirty="0"/>
              <a:t> me </a:t>
            </a:r>
            <a:r>
              <a:rPr lang="en-US" dirty="0" err="1"/>
              <a:t>saame</a:t>
            </a:r>
            <a:r>
              <a:rPr lang="en-US" dirty="0"/>
              <a:t>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igapäevaelus</a:t>
            </a:r>
            <a:r>
              <a:rPr lang="en-US" dirty="0"/>
              <a:t> </a:t>
            </a:r>
            <a:r>
              <a:rPr lang="en-US" dirty="0" err="1"/>
              <a:t>kasutada</a:t>
            </a:r>
            <a:r>
              <a:rPr lang="en-US" dirty="0"/>
              <a:t> – </a:t>
            </a:r>
            <a:r>
              <a:rPr lang="en-US" dirty="0" err="1"/>
              <a:t>näiteks</a:t>
            </a:r>
            <a:r>
              <a:rPr lang="en-US" dirty="0"/>
              <a:t> –</a:t>
            </a:r>
            <a:r>
              <a:rPr lang="en-US" dirty="0" err="1"/>
              <a:t>tubade</a:t>
            </a:r>
            <a:r>
              <a:rPr lang="en-US" dirty="0"/>
              <a:t> </a:t>
            </a:r>
            <a:r>
              <a:rPr lang="en-US" dirty="0" err="1"/>
              <a:t>kütmiseks</a:t>
            </a:r>
            <a:r>
              <a:rPr lang="en-US" dirty="0"/>
              <a:t>, </a:t>
            </a:r>
            <a:r>
              <a:rPr lang="en-US" dirty="0" err="1"/>
              <a:t>toidu</a:t>
            </a:r>
            <a:r>
              <a:rPr lang="en-US" dirty="0"/>
              <a:t> </a:t>
            </a:r>
            <a:r>
              <a:rPr lang="en-US" dirty="0" err="1"/>
              <a:t>vamistamiseks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autode</a:t>
            </a:r>
            <a:r>
              <a:rPr lang="en-US" dirty="0"/>
              <a:t> </a:t>
            </a:r>
            <a:r>
              <a:rPr lang="en-US" dirty="0" err="1"/>
              <a:t>liikumapanekuks</a:t>
            </a:r>
            <a:endParaRPr lang="en-US" dirty="0"/>
          </a:p>
          <a:p>
            <a:endParaRPr lang="et-EE" b="1" dirty="0" smtClean="0"/>
          </a:p>
          <a:p>
            <a:r>
              <a:rPr lang="en-US" b="1" dirty="0" err="1"/>
              <a:t>Soojustehnikas</a:t>
            </a:r>
            <a:r>
              <a:rPr lang="en-US" dirty="0"/>
              <a:t> </a:t>
            </a:r>
            <a:r>
              <a:rPr lang="en-US" dirty="0" err="1"/>
              <a:t>uuritakse</a:t>
            </a:r>
            <a:r>
              <a:rPr lang="en-US" dirty="0"/>
              <a:t> </a:t>
            </a:r>
            <a:r>
              <a:rPr lang="en-US" dirty="0" err="1" smtClean="0"/>
              <a:t>soojuse</a:t>
            </a:r>
            <a:r>
              <a:rPr lang="en-US" dirty="0" smtClean="0"/>
              <a:t> </a:t>
            </a:r>
            <a:r>
              <a:rPr lang="en-US" dirty="0" err="1"/>
              <a:t>ülekandumist</a:t>
            </a:r>
            <a:r>
              <a:rPr lang="en-US" dirty="0"/>
              <a:t>:</a:t>
            </a:r>
          </a:p>
          <a:p>
            <a:pPr lvl="0"/>
            <a:r>
              <a:rPr lang="en-US" b="1" dirty="0" err="1"/>
              <a:t>juhtivus</a:t>
            </a:r>
            <a:r>
              <a:rPr lang="en-US" dirty="0"/>
              <a:t> – </a:t>
            </a:r>
            <a:r>
              <a:rPr lang="en-US" dirty="0" err="1"/>
              <a:t>soojus</a:t>
            </a:r>
            <a:r>
              <a:rPr lang="en-US" dirty="0"/>
              <a:t> </a:t>
            </a:r>
            <a:r>
              <a:rPr lang="en-US" dirty="0" err="1"/>
              <a:t>liigub</a:t>
            </a:r>
            <a:r>
              <a:rPr lang="en-US" dirty="0"/>
              <a:t> </a:t>
            </a:r>
            <a:r>
              <a:rPr lang="en-US" dirty="0" err="1"/>
              <a:t>materjali</a:t>
            </a:r>
            <a:r>
              <a:rPr lang="en-US" dirty="0"/>
              <a:t> sees; </a:t>
            </a:r>
          </a:p>
          <a:p>
            <a:pPr lvl="0"/>
            <a:r>
              <a:rPr lang="en-US" b="1" dirty="0" err="1"/>
              <a:t>konvektsioon</a:t>
            </a:r>
            <a:r>
              <a:rPr lang="en-US" dirty="0"/>
              <a:t> – </a:t>
            </a:r>
            <a:r>
              <a:rPr lang="en-US" dirty="0" err="1"/>
              <a:t>kuum</a:t>
            </a:r>
            <a:r>
              <a:rPr lang="en-US" dirty="0"/>
              <a:t> </a:t>
            </a:r>
            <a:r>
              <a:rPr lang="en-US" dirty="0" err="1"/>
              <a:t>õhk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gaas</a:t>
            </a:r>
            <a:r>
              <a:rPr lang="en-US" dirty="0"/>
              <a:t> </a:t>
            </a:r>
            <a:r>
              <a:rPr lang="en-US" dirty="0" err="1"/>
              <a:t>liigub</a:t>
            </a:r>
            <a:r>
              <a:rPr lang="en-US" dirty="0"/>
              <a:t>; </a:t>
            </a:r>
          </a:p>
          <a:p>
            <a:pPr lvl="0"/>
            <a:r>
              <a:rPr lang="en-US" b="1" dirty="0" err="1"/>
              <a:t>kiirgus</a:t>
            </a:r>
            <a:r>
              <a:rPr lang="en-US" dirty="0"/>
              <a:t> – </a:t>
            </a:r>
            <a:r>
              <a:rPr lang="en-US" dirty="0" err="1"/>
              <a:t>soojus</a:t>
            </a:r>
            <a:r>
              <a:rPr lang="en-US" dirty="0"/>
              <a:t> </a:t>
            </a:r>
            <a:r>
              <a:rPr lang="en-US" dirty="0" err="1"/>
              <a:t>levib</a:t>
            </a:r>
            <a:r>
              <a:rPr lang="en-US" dirty="0"/>
              <a:t> </a:t>
            </a:r>
            <a:r>
              <a:rPr lang="en-US" dirty="0" err="1"/>
              <a:t>soojuskiirgusena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1506741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Tulekahju</a:t>
            </a:r>
            <a:r>
              <a:rPr lang="et-EE" b="1" dirty="0" smtClean="0"/>
              <a:t> ja tule tõrjumine</a:t>
            </a:r>
            <a:endParaRPr lang="et-EE" dirty="0" smtClean="0"/>
          </a:p>
          <a:p>
            <a:pPr marL="0" indent="0">
              <a:buNone/>
            </a:pPr>
            <a:r>
              <a:rPr lang="en-US" b="1" dirty="0" err="1"/>
              <a:t>Tulekahju</a:t>
            </a:r>
            <a:r>
              <a:rPr lang="en-US" dirty="0"/>
              <a:t> on </a:t>
            </a:r>
            <a:r>
              <a:rPr lang="en-US" dirty="0" err="1"/>
              <a:t>soovimatu</a:t>
            </a:r>
            <a:r>
              <a:rPr lang="en-US" dirty="0"/>
              <a:t> </a:t>
            </a:r>
            <a:r>
              <a:rPr lang="en-US" b="1" dirty="0" err="1"/>
              <a:t>kontrolli</a:t>
            </a:r>
            <a:r>
              <a:rPr lang="en-US" b="1" dirty="0"/>
              <a:t> alt </a:t>
            </a:r>
            <a:r>
              <a:rPr lang="en-US" b="1" dirty="0" err="1"/>
              <a:t>väljunud</a:t>
            </a:r>
            <a:r>
              <a:rPr lang="en-US" b="1" dirty="0"/>
              <a:t> </a:t>
            </a:r>
            <a:r>
              <a:rPr lang="en-US" b="1" dirty="0" err="1"/>
              <a:t>põlemine</a:t>
            </a:r>
            <a:r>
              <a:rPr lang="en-US" dirty="0"/>
              <a:t>, </a:t>
            </a:r>
            <a:r>
              <a:rPr lang="en-US" dirty="0" err="1"/>
              <a:t>mis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ohustada</a:t>
            </a:r>
            <a:r>
              <a:rPr lang="en-US" dirty="0"/>
              <a:t> </a:t>
            </a:r>
            <a:r>
              <a:rPr lang="en-US" dirty="0" err="1"/>
              <a:t>inimesi</a:t>
            </a:r>
            <a:r>
              <a:rPr lang="en-US" dirty="0"/>
              <a:t>, </a:t>
            </a:r>
            <a:r>
              <a:rPr lang="en-US" dirty="0" err="1"/>
              <a:t>vara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keskkonda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põhjustada</a:t>
            </a:r>
            <a:r>
              <a:rPr lang="en-US" dirty="0"/>
              <a:t> </a:t>
            </a:r>
            <a:r>
              <a:rPr lang="en-US" dirty="0" err="1"/>
              <a:t>kahju</a:t>
            </a:r>
            <a:r>
              <a:rPr lang="en-US" dirty="0" smtClean="0"/>
              <a:t>.</a:t>
            </a:r>
            <a:endParaRPr lang="et-EE" dirty="0" smtClean="0"/>
          </a:p>
          <a:p>
            <a:pPr marL="0" indent="0">
              <a:buNone/>
            </a:pPr>
            <a:r>
              <a:rPr lang="en-US" b="1" dirty="0" smtClean="0"/>
              <a:t>Tule </a:t>
            </a:r>
            <a:r>
              <a:rPr lang="en-US" b="1" dirty="0" err="1"/>
              <a:t>tõrjumine</a:t>
            </a:r>
            <a:r>
              <a:rPr lang="en-US" dirty="0"/>
              <a:t> </a:t>
            </a:r>
            <a:r>
              <a:rPr lang="en-US" dirty="0" err="1"/>
              <a:t>tähendab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leviku</a:t>
            </a:r>
            <a:r>
              <a:rPr lang="en-US" dirty="0"/>
              <a:t> </a:t>
            </a:r>
            <a:r>
              <a:rPr lang="en-US" b="1" dirty="0" err="1"/>
              <a:t>takistamist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tule</a:t>
            </a:r>
            <a:r>
              <a:rPr lang="en-US" b="1" dirty="0"/>
              <a:t> </a:t>
            </a:r>
            <a:r>
              <a:rPr lang="en-US" b="1" dirty="0" err="1"/>
              <a:t>kustutamist</a:t>
            </a:r>
            <a:r>
              <a:rPr lang="en-US" dirty="0"/>
              <a:t>, et </a:t>
            </a:r>
            <a:r>
              <a:rPr lang="en-US" dirty="0" err="1"/>
              <a:t>kaitsta</a:t>
            </a:r>
            <a:r>
              <a:rPr lang="en-US" dirty="0"/>
              <a:t> </a:t>
            </a:r>
            <a:r>
              <a:rPr lang="en-US" dirty="0" err="1"/>
              <a:t>inimesi</a:t>
            </a:r>
            <a:r>
              <a:rPr lang="en-US" dirty="0"/>
              <a:t>, </a:t>
            </a:r>
            <a:r>
              <a:rPr lang="en-US" dirty="0" err="1"/>
              <a:t>hooneid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vara</a:t>
            </a:r>
            <a:r>
              <a:rPr lang="en-US" dirty="0" smtClean="0"/>
              <a:t>.</a:t>
            </a:r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Näiteks:</a:t>
            </a:r>
          </a:p>
          <a:p>
            <a:pPr lvl="0"/>
            <a:r>
              <a:rPr lang="en-US" dirty="0" err="1"/>
              <a:t>tule</a:t>
            </a:r>
            <a:r>
              <a:rPr lang="en-US" dirty="0"/>
              <a:t> </a:t>
            </a:r>
            <a:r>
              <a:rPr lang="en-US" dirty="0" err="1"/>
              <a:t>kustutamine</a:t>
            </a:r>
            <a:r>
              <a:rPr lang="en-US" dirty="0"/>
              <a:t> </a:t>
            </a:r>
            <a:r>
              <a:rPr lang="en-US" dirty="0" err="1"/>
              <a:t>kustuti</a:t>
            </a:r>
            <a:r>
              <a:rPr lang="en-US" dirty="0"/>
              <a:t>,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muu</a:t>
            </a:r>
            <a:r>
              <a:rPr lang="en-US" dirty="0"/>
              <a:t> </a:t>
            </a:r>
            <a:r>
              <a:rPr lang="en-US" dirty="0" err="1"/>
              <a:t>kustutusainega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tule</a:t>
            </a:r>
            <a:r>
              <a:rPr lang="en-US" dirty="0"/>
              <a:t> </a:t>
            </a:r>
            <a:r>
              <a:rPr lang="en-US" dirty="0" err="1"/>
              <a:t>leviku</a:t>
            </a:r>
            <a:r>
              <a:rPr lang="en-US" dirty="0"/>
              <a:t> </a:t>
            </a:r>
            <a:r>
              <a:rPr lang="en-US" dirty="0" err="1"/>
              <a:t>piiramine</a:t>
            </a:r>
            <a:r>
              <a:rPr lang="en-US" dirty="0"/>
              <a:t> </a:t>
            </a:r>
            <a:r>
              <a:rPr lang="en-US" dirty="0" err="1"/>
              <a:t>tuletõkkeseinte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-</a:t>
            </a:r>
            <a:r>
              <a:rPr lang="en-US" dirty="0" err="1"/>
              <a:t>ustega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süttivate</a:t>
            </a:r>
            <a:r>
              <a:rPr lang="en-US" dirty="0"/>
              <a:t> </a:t>
            </a:r>
            <a:r>
              <a:rPr lang="en-US" dirty="0" err="1"/>
              <a:t>materjalide</a:t>
            </a:r>
            <a:r>
              <a:rPr lang="en-US" dirty="0"/>
              <a:t> </a:t>
            </a:r>
            <a:r>
              <a:rPr lang="en-US" dirty="0" err="1"/>
              <a:t>eemaldamine</a:t>
            </a:r>
            <a:r>
              <a:rPr lang="en-US" dirty="0"/>
              <a:t> </a:t>
            </a:r>
            <a:r>
              <a:rPr lang="en-US" dirty="0" err="1"/>
              <a:t>tule</a:t>
            </a:r>
            <a:r>
              <a:rPr lang="en-US" dirty="0"/>
              <a:t> </a:t>
            </a:r>
            <a:r>
              <a:rPr lang="en-US" dirty="0" err="1"/>
              <a:t>lähedusest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päästjate</a:t>
            </a:r>
            <a:r>
              <a:rPr lang="en-US" dirty="0"/>
              <a:t> </a:t>
            </a:r>
            <a:r>
              <a:rPr lang="en-US" dirty="0" err="1"/>
              <a:t>tegevus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ohjeldamiseks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172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b="1" dirty="0"/>
              <a:t>Tule </a:t>
            </a:r>
            <a:r>
              <a:rPr lang="et-EE" b="1" dirty="0" smtClean="0"/>
              <a:t>kustutamine</a:t>
            </a:r>
          </a:p>
          <a:p>
            <a:pPr marL="0" indent="0">
              <a:buNone/>
            </a:pPr>
            <a:endParaRPr lang="et-EE" b="1" dirty="0"/>
          </a:p>
          <a:p>
            <a:r>
              <a:rPr lang="en-US" b="1" dirty="0" err="1"/>
              <a:t>Tulekustutamine</a:t>
            </a:r>
            <a:r>
              <a:rPr lang="en-US" dirty="0"/>
              <a:t> on </a:t>
            </a:r>
            <a:r>
              <a:rPr lang="en-US" dirty="0" err="1"/>
              <a:t>põlemise</a:t>
            </a:r>
            <a:r>
              <a:rPr lang="en-US" dirty="0"/>
              <a:t> </a:t>
            </a:r>
            <a:r>
              <a:rPr lang="en-US" dirty="0" err="1"/>
              <a:t>lõpetamine</a:t>
            </a:r>
            <a:r>
              <a:rPr lang="en-US" dirty="0"/>
              <a:t>, </a:t>
            </a:r>
            <a:r>
              <a:rPr lang="en-US" dirty="0" err="1"/>
              <a:t>eemaldades</a:t>
            </a:r>
            <a:r>
              <a:rPr lang="en-US" dirty="0"/>
              <a:t> </a:t>
            </a:r>
            <a:r>
              <a:rPr lang="en-US" dirty="0" err="1"/>
              <a:t>vähemalt</a:t>
            </a:r>
            <a:r>
              <a:rPr lang="en-US" dirty="0"/>
              <a:t> </a:t>
            </a:r>
            <a:r>
              <a:rPr lang="en-US" dirty="0" err="1"/>
              <a:t>ühe</a:t>
            </a:r>
            <a:r>
              <a:rPr lang="en-US" dirty="0"/>
              <a:t> </a:t>
            </a:r>
            <a:r>
              <a:rPr lang="en-US" dirty="0" err="1"/>
              <a:t>põlemiseks</a:t>
            </a:r>
            <a:r>
              <a:rPr lang="en-US" dirty="0"/>
              <a:t> </a:t>
            </a:r>
            <a:r>
              <a:rPr lang="en-US" dirty="0" err="1"/>
              <a:t>vajaliku</a:t>
            </a:r>
            <a:r>
              <a:rPr lang="en-US" dirty="0"/>
              <a:t> </a:t>
            </a:r>
            <a:r>
              <a:rPr lang="en-US" dirty="0" err="1"/>
              <a:t>tingimuse</a:t>
            </a:r>
            <a:r>
              <a:rPr lang="en-US" dirty="0"/>
              <a:t>: </a:t>
            </a:r>
            <a:r>
              <a:rPr lang="en-US" b="1" dirty="0" err="1"/>
              <a:t>kuumuse</a:t>
            </a:r>
            <a:r>
              <a:rPr lang="en-US" b="1" dirty="0"/>
              <a:t>, </a:t>
            </a:r>
            <a:r>
              <a:rPr lang="en-US" b="1" dirty="0" err="1"/>
              <a:t>hapniku</a:t>
            </a:r>
            <a:r>
              <a:rPr lang="en-US" b="1" dirty="0"/>
              <a:t> </a:t>
            </a:r>
            <a:r>
              <a:rPr lang="en-US" b="1" dirty="0" err="1"/>
              <a:t>või</a:t>
            </a:r>
            <a:r>
              <a:rPr lang="en-US" b="1" dirty="0"/>
              <a:t> </a:t>
            </a:r>
            <a:r>
              <a:rPr lang="en-US" b="1" dirty="0" err="1"/>
              <a:t>põleva</a:t>
            </a:r>
            <a:r>
              <a:rPr lang="en-US" b="1" dirty="0"/>
              <a:t> </a:t>
            </a:r>
            <a:r>
              <a:rPr lang="en-US" b="1" dirty="0" err="1"/>
              <a:t>aine</a:t>
            </a:r>
            <a:r>
              <a:rPr lang="en-US" dirty="0"/>
              <a:t>.</a:t>
            </a:r>
          </a:p>
          <a:p>
            <a:r>
              <a:rPr lang="en-US" dirty="0" err="1"/>
              <a:t>Näiteks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veega</a:t>
            </a:r>
            <a:r>
              <a:rPr lang="en-US" dirty="0"/>
              <a:t> </a:t>
            </a:r>
            <a:r>
              <a:rPr lang="en-US" dirty="0" err="1"/>
              <a:t>eemaldatakse</a:t>
            </a:r>
            <a:r>
              <a:rPr lang="en-US" dirty="0"/>
              <a:t> </a:t>
            </a:r>
            <a:r>
              <a:rPr lang="en-US" b="1" dirty="0" err="1"/>
              <a:t>kuumus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kustutustekiga</a:t>
            </a:r>
            <a:r>
              <a:rPr lang="en-US" dirty="0"/>
              <a:t> </a:t>
            </a:r>
            <a:r>
              <a:rPr lang="en-US" dirty="0" err="1"/>
              <a:t>piiratakse</a:t>
            </a:r>
            <a:r>
              <a:rPr lang="en-US" dirty="0"/>
              <a:t> </a:t>
            </a:r>
            <a:r>
              <a:rPr lang="en-US" b="1" dirty="0" err="1"/>
              <a:t>hapniku</a:t>
            </a:r>
            <a:r>
              <a:rPr lang="en-US" b="1" dirty="0"/>
              <a:t> </a:t>
            </a:r>
            <a:r>
              <a:rPr lang="en-US" b="1" dirty="0" err="1"/>
              <a:t>juurdepääsu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kütuse</a:t>
            </a:r>
            <a:r>
              <a:rPr lang="en-US" dirty="0"/>
              <a:t> </a:t>
            </a:r>
            <a:r>
              <a:rPr lang="en-US" dirty="0" err="1"/>
              <a:t>eemaldamisel</a:t>
            </a:r>
            <a:r>
              <a:rPr lang="en-US" dirty="0"/>
              <a:t> </a:t>
            </a:r>
            <a:r>
              <a:rPr lang="en-US" dirty="0" err="1"/>
              <a:t>kaob</a:t>
            </a:r>
            <a:r>
              <a:rPr lang="en-US" dirty="0"/>
              <a:t> </a:t>
            </a:r>
            <a:r>
              <a:rPr lang="en-US" b="1" dirty="0" err="1"/>
              <a:t>põlev</a:t>
            </a:r>
            <a:r>
              <a:rPr lang="en-US" b="1" dirty="0"/>
              <a:t> </a:t>
            </a:r>
            <a:r>
              <a:rPr lang="en-US" b="1" dirty="0" err="1"/>
              <a:t>aine</a:t>
            </a:r>
            <a:r>
              <a:rPr lang="en-US" dirty="0"/>
              <a:t>.</a:t>
            </a:r>
          </a:p>
          <a:p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843696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b="1" dirty="0" smtClean="0"/>
              <a:t>Tulekustutussüsteemid</a:t>
            </a:r>
          </a:p>
          <a:p>
            <a:r>
              <a:rPr lang="en-US" b="1" dirty="0" err="1"/>
              <a:t>Tulekustutussüsteem</a:t>
            </a:r>
            <a:r>
              <a:rPr lang="en-US" dirty="0"/>
              <a:t> on </a:t>
            </a:r>
            <a:r>
              <a:rPr lang="en-US" dirty="0" err="1"/>
              <a:t>hoone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ruumi</a:t>
            </a:r>
            <a:r>
              <a:rPr lang="en-US" dirty="0"/>
              <a:t> </a:t>
            </a:r>
            <a:r>
              <a:rPr lang="en-US" dirty="0" err="1"/>
              <a:t>tuleohutussüsteem</a:t>
            </a:r>
            <a:r>
              <a:rPr lang="en-US" dirty="0"/>
              <a:t>, mille </a:t>
            </a:r>
            <a:r>
              <a:rPr lang="en-US" dirty="0" err="1"/>
              <a:t>eesmärk</a:t>
            </a:r>
            <a:r>
              <a:rPr lang="en-US" dirty="0"/>
              <a:t> on </a:t>
            </a:r>
            <a:r>
              <a:rPr lang="en-US" b="1" dirty="0" err="1"/>
              <a:t>tulekahju</a:t>
            </a:r>
            <a:r>
              <a:rPr lang="en-US" b="1" dirty="0"/>
              <a:t> </a:t>
            </a:r>
            <a:r>
              <a:rPr lang="en-US" b="1" dirty="0" err="1"/>
              <a:t>avastada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/</a:t>
            </a:r>
            <a:r>
              <a:rPr lang="en-US" b="1" dirty="0" err="1"/>
              <a:t>või</a:t>
            </a:r>
            <a:r>
              <a:rPr lang="en-US" b="1" dirty="0"/>
              <a:t> </a:t>
            </a:r>
            <a:r>
              <a:rPr lang="en-US" b="1" dirty="0" err="1"/>
              <a:t>tulekahju</a:t>
            </a:r>
            <a:r>
              <a:rPr lang="en-US" b="1" dirty="0"/>
              <a:t> </a:t>
            </a:r>
            <a:r>
              <a:rPr lang="en-US" b="1" dirty="0" err="1"/>
              <a:t>kustutada</a:t>
            </a:r>
            <a:r>
              <a:rPr lang="en-US" dirty="0"/>
              <a:t>, et </a:t>
            </a:r>
            <a:r>
              <a:rPr lang="en-US" dirty="0" err="1"/>
              <a:t>kaitsta</a:t>
            </a:r>
            <a:r>
              <a:rPr lang="en-US" dirty="0"/>
              <a:t> </a:t>
            </a:r>
            <a:r>
              <a:rPr lang="en-US" dirty="0" err="1"/>
              <a:t>inimesi</a:t>
            </a:r>
            <a:r>
              <a:rPr lang="en-US" dirty="0"/>
              <a:t>, </a:t>
            </a:r>
            <a:r>
              <a:rPr lang="en-US" dirty="0" err="1"/>
              <a:t>vara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hoonet</a:t>
            </a:r>
            <a:r>
              <a:rPr lang="en-US" dirty="0" smtClean="0"/>
              <a:t>.</a:t>
            </a:r>
            <a:endParaRPr lang="et-EE" b="1" dirty="0" smtClean="0"/>
          </a:p>
          <a:p>
            <a:r>
              <a:rPr lang="en-US" sz="2600" b="1" dirty="0" err="1"/>
              <a:t>Sprinklersüsteem</a:t>
            </a:r>
            <a:r>
              <a:rPr lang="en-US" sz="2600" dirty="0"/>
              <a:t> – </a:t>
            </a:r>
            <a:r>
              <a:rPr lang="en-US" sz="2600" dirty="0" err="1"/>
              <a:t>tulekahju</a:t>
            </a:r>
            <a:r>
              <a:rPr lang="en-US" sz="2600" dirty="0"/>
              <a:t> </a:t>
            </a:r>
            <a:r>
              <a:rPr lang="en-US" sz="2600" dirty="0" err="1"/>
              <a:t>korral</a:t>
            </a:r>
            <a:r>
              <a:rPr lang="en-US" sz="2600" dirty="0"/>
              <a:t> </a:t>
            </a:r>
            <a:r>
              <a:rPr lang="en-US" sz="2600" dirty="0" err="1"/>
              <a:t>avanevad</a:t>
            </a:r>
            <a:r>
              <a:rPr lang="en-US" sz="2600" dirty="0"/>
              <a:t> </a:t>
            </a:r>
            <a:r>
              <a:rPr lang="en-US" sz="2600" dirty="0" err="1"/>
              <a:t>sprinkleripead</a:t>
            </a:r>
            <a:r>
              <a:rPr lang="en-US" sz="2600" dirty="0"/>
              <a:t> </a:t>
            </a:r>
            <a:r>
              <a:rPr lang="en-US" sz="2600" dirty="0" err="1"/>
              <a:t>ja</a:t>
            </a:r>
            <a:r>
              <a:rPr lang="en-US" sz="2600" dirty="0"/>
              <a:t> </a:t>
            </a:r>
            <a:r>
              <a:rPr lang="en-US" sz="2600" dirty="0" err="1"/>
              <a:t>pihustavad</a:t>
            </a:r>
            <a:r>
              <a:rPr lang="en-US" sz="2600" dirty="0"/>
              <a:t> </a:t>
            </a:r>
            <a:r>
              <a:rPr lang="en-US" sz="2600" dirty="0" err="1"/>
              <a:t>vett</a:t>
            </a:r>
            <a:r>
              <a:rPr lang="en-US" sz="2600" dirty="0"/>
              <a:t>. </a:t>
            </a:r>
          </a:p>
          <a:p>
            <a:r>
              <a:rPr lang="en-US" sz="2600" dirty="0"/>
              <a:t>🧯 </a:t>
            </a:r>
            <a:r>
              <a:rPr lang="et-EE" sz="2600" dirty="0" smtClean="0"/>
              <a:t> </a:t>
            </a:r>
            <a:r>
              <a:rPr lang="en-US" sz="2600" b="1" dirty="0" err="1" smtClean="0"/>
              <a:t>Automaatne</a:t>
            </a:r>
            <a:r>
              <a:rPr lang="en-US" sz="2600" b="1" dirty="0" smtClean="0"/>
              <a:t> </a:t>
            </a:r>
            <a:r>
              <a:rPr lang="en-US" sz="2600" b="1" dirty="0" err="1"/>
              <a:t>gaaskustutussüsteem</a:t>
            </a:r>
            <a:r>
              <a:rPr lang="en-US" sz="2600" dirty="0"/>
              <a:t> – </a:t>
            </a:r>
            <a:r>
              <a:rPr lang="en-US" sz="2600" dirty="0" err="1"/>
              <a:t>kasutatakse</a:t>
            </a:r>
            <a:r>
              <a:rPr lang="en-US" sz="2600" dirty="0"/>
              <a:t> </a:t>
            </a:r>
            <a:r>
              <a:rPr lang="en-US" sz="2600" dirty="0" err="1"/>
              <a:t>näiteks</a:t>
            </a:r>
            <a:r>
              <a:rPr lang="en-US" sz="2600" dirty="0"/>
              <a:t> </a:t>
            </a:r>
            <a:r>
              <a:rPr lang="en-US" sz="2600" dirty="0" err="1"/>
              <a:t>serveriruumides</a:t>
            </a:r>
            <a:r>
              <a:rPr lang="en-US" sz="2600" dirty="0"/>
              <a:t>, </a:t>
            </a:r>
            <a:r>
              <a:rPr lang="en-US" sz="2600" dirty="0" err="1"/>
              <a:t>kus</a:t>
            </a:r>
            <a:r>
              <a:rPr lang="en-US" sz="2600" dirty="0"/>
              <a:t> </a:t>
            </a:r>
            <a:r>
              <a:rPr lang="en-US" sz="2600" dirty="0" err="1"/>
              <a:t>vesi</a:t>
            </a:r>
            <a:r>
              <a:rPr lang="en-US" sz="2600" dirty="0"/>
              <a:t> </a:t>
            </a:r>
            <a:r>
              <a:rPr lang="en-US" sz="2600" dirty="0" err="1"/>
              <a:t>võib</a:t>
            </a:r>
            <a:r>
              <a:rPr lang="en-US" sz="2600" dirty="0"/>
              <a:t> </a:t>
            </a:r>
            <a:r>
              <a:rPr lang="en-US" sz="2600" dirty="0" err="1"/>
              <a:t>seadmeid</a:t>
            </a:r>
            <a:r>
              <a:rPr lang="en-US" sz="2600" dirty="0"/>
              <a:t> </a:t>
            </a:r>
            <a:r>
              <a:rPr lang="en-US" sz="2600" dirty="0" err="1"/>
              <a:t>kahjustada</a:t>
            </a:r>
            <a:r>
              <a:rPr lang="en-US" sz="2600" dirty="0"/>
              <a:t>. </a:t>
            </a:r>
          </a:p>
          <a:p>
            <a:r>
              <a:rPr lang="en-US" dirty="0"/>
              <a:t>💧 </a:t>
            </a:r>
            <a:r>
              <a:rPr lang="en-US" sz="2600" b="1" dirty="0" err="1"/>
              <a:t>Veeudu</a:t>
            </a:r>
            <a:r>
              <a:rPr lang="en-US" sz="2600" b="1" dirty="0"/>
              <a:t>- </a:t>
            </a:r>
            <a:r>
              <a:rPr lang="en-US" sz="2600" b="1" dirty="0" err="1"/>
              <a:t>või</a:t>
            </a:r>
            <a:r>
              <a:rPr lang="en-US" sz="2600" b="1" dirty="0"/>
              <a:t> </a:t>
            </a:r>
            <a:r>
              <a:rPr lang="en-US" sz="2600" b="1" dirty="0" err="1"/>
              <a:t>veekustutussüsteem</a:t>
            </a:r>
            <a:r>
              <a:rPr lang="en-US" sz="2600" dirty="0"/>
              <a:t> – </a:t>
            </a:r>
            <a:r>
              <a:rPr lang="en-US" sz="2600" dirty="0" err="1"/>
              <a:t>kustutamiseks</a:t>
            </a:r>
            <a:r>
              <a:rPr lang="en-US" sz="2600" dirty="0"/>
              <a:t> </a:t>
            </a:r>
            <a:r>
              <a:rPr lang="en-US" sz="2600" dirty="0" err="1"/>
              <a:t>kasutatakse</a:t>
            </a:r>
            <a:r>
              <a:rPr lang="en-US" sz="2600" dirty="0"/>
              <a:t> </a:t>
            </a:r>
            <a:r>
              <a:rPr lang="en-US" sz="2600" dirty="0" err="1"/>
              <a:t>peeneks</a:t>
            </a:r>
            <a:r>
              <a:rPr lang="en-US" sz="2600" dirty="0"/>
              <a:t> </a:t>
            </a:r>
            <a:r>
              <a:rPr lang="en-US" sz="2600" dirty="0" err="1"/>
              <a:t>pihustatud</a:t>
            </a:r>
            <a:r>
              <a:rPr lang="en-US" sz="2600" dirty="0"/>
              <a:t> </a:t>
            </a:r>
            <a:r>
              <a:rPr lang="en-US" sz="2600" dirty="0" err="1"/>
              <a:t>vett</a:t>
            </a:r>
            <a:r>
              <a:rPr lang="en-US" sz="2600" dirty="0"/>
              <a:t>. </a:t>
            </a:r>
          </a:p>
          <a:p>
            <a:r>
              <a:rPr lang="en-US" sz="2600" dirty="0"/>
              <a:t>🧯 </a:t>
            </a:r>
            <a:r>
              <a:rPr lang="et-EE" sz="2600" dirty="0" smtClean="0"/>
              <a:t> </a:t>
            </a:r>
            <a:r>
              <a:rPr lang="en-US" sz="2600" b="1" dirty="0" err="1" smtClean="0"/>
              <a:t>Pulber</a:t>
            </a:r>
            <a:r>
              <a:rPr lang="en-US" sz="2600" b="1" dirty="0" smtClean="0"/>
              <a:t>- </a:t>
            </a:r>
            <a:r>
              <a:rPr lang="en-US" sz="2600" b="1" dirty="0" err="1"/>
              <a:t>või</a:t>
            </a:r>
            <a:r>
              <a:rPr lang="en-US" sz="2600" b="1" dirty="0"/>
              <a:t> </a:t>
            </a:r>
            <a:r>
              <a:rPr lang="en-US" sz="2600" b="1" dirty="0" err="1"/>
              <a:t>vahtkustutussüsteem</a:t>
            </a:r>
            <a:r>
              <a:rPr lang="en-US" sz="2600" dirty="0"/>
              <a:t> – </a:t>
            </a:r>
            <a:r>
              <a:rPr lang="en-US" sz="2600" dirty="0" err="1"/>
              <a:t>kasutatakse</a:t>
            </a:r>
            <a:r>
              <a:rPr lang="en-US" sz="2600" dirty="0"/>
              <a:t> </a:t>
            </a:r>
            <a:r>
              <a:rPr lang="en-US" sz="2600" dirty="0" err="1"/>
              <a:t>vastavalt</a:t>
            </a:r>
            <a:r>
              <a:rPr lang="en-US" sz="2600" dirty="0"/>
              <a:t> </a:t>
            </a:r>
            <a:r>
              <a:rPr lang="en-US" sz="2600" dirty="0" err="1"/>
              <a:t>ruumi</a:t>
            </a:r>
            <a:r>
              <a:rPr lang="en-US" sz="2600" dirty="0"/>
              <a:t> </a:t>
            </a:r>
            <a:r>
              <a:rPr lang="en-US" sz="2600" dirty="0" err="1"/>
              <a:t>ja</a:t>
            </a:r>
            <a:r>
              <a:rPr lang="en-US" sz="2600" dirty="0"/>
              <a:t> </a:t>
            </a:r>
            <a:r>
              <a:rPr lang="en-US" sz="2600" dirty="0" err="1"/>
              <a:t>tulekahju</a:t>
            </a:r>
            <a:r>
              <a:rPr lang="en-US" sz="2600" dirty="0"/>
              <a:t> </a:t>
            </a:r>
            <a:r>
              <a:rPr lang="en-US" sz="2600" dirty="0" err="1"/>
              <a:t>iseloomule</a:t>
            </a:r>
            <a:r>
              <a:rPr lang="en-US" dirty="0"/>
              <a:t>. </a:t>
            </a:r>
          </a:p>
          <a:p>
            <a:endParaRPr lang="et-EE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04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b="1" dirty="0" smtClean="0"/>
              <a:t>T</a:t>
            </a:r>
            <a:r>
              <a:rPr lang="en-US" b="1" dirty="0" err="1" smtClean="0"/>
              <a:t>ulekahjusignalisatsioonisüsteem</a:t>
            </a:r>
            <a:r>
              <a:rPr lang="en-US" dirty="0" smtClean="0"/>
              <a:t> </a:t>
            </a:r>
            <a:endParaRPr lang="et-EE" dirty="0" smtClean="0"/>
          </a:p>
          <a:p>
            <a:r>
              <a:rPr lang="en-US" b="1" dirty="0" err="1"/>
              <a:t>Tulekahjusignalisatsioonisüsteem</a:t>
            </a:r>
            <a:r>
              <a:rPr lang="en-US" dirty="0"/>
              <a:t> – </a:t>
            </a:r>
            <a:r>
              <a:rPr lang="en-US" dirty="0" err="1"/>
              <a:t>avastab</a:t>
            </a:r>
            <a:r>
              <a:rPr lang="en-US" dirty="0"/>
              <a:t> </a:t>
            </a:r>
            <a:r>
              <a:rPr lang="en-US" dirty="0" err="1"/>
              <a:t>suitsu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kuumuse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annab</a:t>
            </a:r>
            <a:r>
              <a:rPr lang="en-US" dirty="0"/>
              <a:t> </a:t>
            </a:r>
            <a:r>
              <a:rPr lang="en-US" dirty="0" err="1" smtClean="0"/>
              <a:t>alarmi</a:t>
            </a:r>
            <a:endParaRPr lang="en-US" dirty="0"/>
          </a:p>
          <a:p>
            <a:r>
              <a:rPr lang="et-EE" dirty="0"/>
              <a:t>T</a:t>
            </a:r>
            <a:r>
              <a:rPr lang="en-US" b="1" dirty="0" err="1" smtClean="0"/>
              <a:t>ulekahjusignalisatsioon</a:t>
            </a:r>
            <a:r>
              <a:rPr lang="en-US" b="1" dirty="0" smtClean="0"/>
              <a:t> </a:t>
            </a:r>
            <a:r>
              <a:rPr lang="en-US" b="1" dirty="0" err="1"/>
              <a:t>annab</a:t>
            </a:r>
            <a:r>
              <a:rPr lang="en-US" b="1" dirty="0"/>
              <a:t> </a:t>
            </a:r>
            <a:r>
              <a:rPr lang="en-US" b="1" dirty="0" err="1"/>
              <a:t>teada</a:t>
            </a:r>
            <a:r>
              <a:rPr lang="en-US" b="1" dirty="0"/>
              <a:t>, et </a:t>
            </a:r>
            <a:r>
              <a:rPr lang="en-US" b="1" dirty="0" err="1"/>
              <a:t>tulekahju</a:t>
            </a:r>
            <a:r>
              <a:rPr lang="en-US" b="1" dirty="0"/>
              <a:t> on </a:t>
            </a:r>
            <a:r>
              <a:rPr lang="en-US" b="1" dirty="0" err="1"/>
              <a:t>tekkinud</a:t>
            </a:r>
            <a:r>
              <a:rPr lang="en-US" b="1" dirty="0"/>
              <a:t>, </a:t>
            </a:r>
            <a:r>
              <a:rPr lang="en-US" b="1" dirty="0" err="1"/>
              <a:t>tulekustutussüsteem</a:t>
            </a:r>
            <a:r>
              <a:rPr lang="en-US" b="1" dirty="0"/>
              <a:t> </a:t>
            </a:r>
            <a:r>
              <a:rPr lang="en-US" b="1" dirty="0" err="1"/>
              <a:t>aitab</a:t>
            </a:r>
            <a:r>
              <a:rPr lang="en-US" b="1" dirty="0"/>
              <a:t> </a:t>
            </a:r>
            <a:r>
              <a:rPr lang="en-US" b="1" dirty="0" err="1"/>
              <a:t>tulekahju</a:t>
            </a:r>
            <a:r>
              <a:rPr lang="en-US" b="1" dirty="0"/>
              <a:t> </a:t>
            </a:r>
            <a:r>
              <a:rPr lang="en-US" b="1" dirty="0" err="1"/>
              <a:t>kustutada</a:t>
            </a:r>
            <a:r>
              <a:rPr lang="en-US" b="1" dirty="0"/>
              <a:t> </a:t>
            </a:r>
            <a:r>
              <a:rPr lang="en-US" b="1" dirty="0" err="1"/>
              <a:t>või</a:t>
            </a:r>
            <a:r>
              <a:rPr lang="en-US" b="1" dirty="0"/>
              <a:t> </a:t>
            </a:r>
            <a:r>
              <a:rPr lang="en-US" b="1" dirty="0" err="1"/>
              <a:t>selle</a:t>
            </a:r>
            <a:r>
              <a:rPr lang="en-US" b="1" dirty="0"/>
              <a:t> </a:t>
            </a:r>
            <a:r>
              <a:rPr lang="en-US" b="1" dirty="0" err="1"/>
              <a:t>levikut</a:t>
            </a:r>
            <a:r>
              <a:rPr lang="en-US" b="1" dirty="0"/>
              <a:t> </a:t>
            </a:r>
            <a:r>
              <a:rPr lang="en-US" b="1" dirty="0" err="1"/>
              <a:t>piirata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092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b="1" dirty="0" smtClean="0"/>
              <a:t>Sprinkler</a:t>
            </a:r>
          </a:p>
          <a:p>
            <a:r>
              <a:rPr lang="en-US" b="1" dirty="0"/>
              <a:t>Sprinkler</a:t>
            </a:r>
            <a:r>
              <a:rPr lang="en-US" dirty="0"/>
              <a:t> on </a:t>
            </a:r>
            <a:r>
              <a:rPr lang="et-EE" dirty="0" smtClean="0"/>
              <a:t>üldnimetus </a:t>
            </a:r>
            <a:r>
              <a:rPr lang="en-US" dirty="0" err="1"/>
              <a:t>kastmissüsteemi</a:t>
            </a:r>
            <a:r>
              <a:rPr lang="en-US" dirty="0"/>
              <a:t> </a:t>
            </a:r>
            <a:r>
              <a:rPr lang="en-US" dirty="0" err="1" smtClean="0"/>
              <a:t>osa</a:t>
            </a:r>
            <a:r>
              <a:rPr lang="et-EE" dirty="0" smtClean="0"/>
              <a:t>le</a:t>
            </a:r>
            <a:r>
              <a:rPr lang="en-US" dirty="0" smtClean="0"/>
              <a:t> </a:t>
            </a:r>
            <a:r>
              <a:rPr lang="et-EE" dirty="0" smtClean="0"/>
              <a:t> ehk „</a:t>
            </a:r>
            <a:r>
              <a:rPr lang="en-US" dirty="0" err="1" smtClean="0"/>
              <a:t>vihmuti</a:t>
            </a:r>
            <a:r>
              <a:rPr lang="et-EE" dirty="0" smtClean="0"/>
              <a:t>“</a:t>
            </a:r>
          </a:p>
          <a:p>
            <a:r>
              <a:rPr lang="en-US" dirty="0" err="1"/>
              <a:t>Näiteks</a:t>
            </a:r>
            <a:r>
              <a:rPr lang="en-US" dirty="0"/>
              <a:t>:</a:t>
            </a:r>
          </a:p>
          <a:p>
            <a:pPr lvl="0"/>
            <a:r>
              <a:rPr lang="en-US" b="1" dirty="0" err="1"/>
              <a:t>Aias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pihustab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</a:t>
            </a:r>
            <a:r>
              <a:rPr lang="en-US" dirty="0" err="1"/>
              <a:t>murule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taimedele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Tuleohutuses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laes</a:t>
            </a:r>
            <a:r>
              <a:rPr lang="en-US" dirty="0"/>
              <a:t> </a:t>
            </a:r>
            <a:r>
              <a:rPr lang="en-US" dirty="0" err="1"/>
              <a:t>olev</a:t>
            </a:r>
            <a:r>
              <a:rPr lang="en-US" dirty="0"/>
              <a:t> </a:t>
            </a:r>
            <a:r>
              <a:rPr lang="en-US" dirty="0" err="1"/>
              <a:t>sprinkleripea</a:t>
            </a:r>
            <a:r>
              <a:rPr lang="en-US" dirty="0"/>
              <a:t>, </a:t>
            </a:r>
            <a:r>
              <a:rPr lang="en-US" dirty="0" err="1"/>
              <a:t>mis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korral</a:t>
            </a:r>
            <a:r>
              <a:rPr lang="en-US" dirty="0"/>
              <a:t> </a:t>
            </a:r>
            <a:r>
              <a:rPr lang="en-US" dirty="0" err="1"/>
              <a:t>kuumuse</a:t>
            </a:r>
            <a:r>
              <a:rPr lang="en-US" dirty="0"/>
              <a:t> </a:t>
            </a:r>
            <a:r>
              <a:rPr lang="en-US" dirty="0" err="1"/>
              <a:t>mõjul</a:t>
            </a:r>
            <a:r>
              <a:rPr lang="en-US" dirty="0"/>
              <a:t> </a:t>
            </a:r>
            <a:r>
              <a:rPr lang="en-US" dirty="0" err="1"/>
              <a:t>avaneb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hakkab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</a:t>
            </a:r>
            <a:r>
              <a:rPr lang="en-US" dirty="0" err="1"/>
              <a:t>pritsima</a:t>
            </a:r>
            <a:endParaRPr lang="en-US" dirty="0"/>
          </a:p>
          <a:p>
            <a:r>
              <a:rPr lang="en-US" dirty="0" err="1"/>
              <a:t>Tuleohutuse</a:t>
            </a:r>
            <a:r>
              <a:rPr lang="en-US" dirty="0"/>
              <a:t> sprinkler on </a:t>
            </a:r>
            <a:r>
              <a:rPr lang="en-US" dirty="0" err="1"/>
              <a:t>hoone</a:t>
            </a:r>
            <a:r>
              <a:rPr lang="en-US" dirty="0"/>
              <a:t> </a:t>
            </a:r>
            <a:r>
              <a:rPr lang="en-US" dirty="0" err="1"/>
              <a:t>automaatse</a:t>
            </a:r>
            <a:r>
              <a:rPr lang="en-US" dirty="0"/>
              <a:t> </a:t>
            </a:r>
            <a:r>
              <a:rPr lang="en-US" dirty="0" err="1"/>
              <a:t>tulekustutussüsteemi</a:t>
            </a:r>
            <a:r>
              <a:rPr lang="en-US" dirty="0"/>
              <a:t> </a:t>
            </a:r>
            <a:r>
              <a:rPr lang="en-US" dirty="0" err="1"/>
              <a:t>osa</a:t>
            </a:r>
            <a:r>
              <a:rPr lang="en-US" dirty="0"/>
              <a:t>, </a:t>
            </a:r>
            <a:r>
              <a:rPr lang="en-US" dirty="0" err="1"/>
              <a:t>mis</a:t>
            </a:r>
            <a:r>
              <a:rPr lang="en-US" dirty="0"/>
              <a:t> </a:t>
            </a:r>
            <a:r>
              <a:rPr lang="en-US" dirty="0" err="1"/>
              <a:t>aitab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levikut</a:t>
            </a:r>
            <a:r>
              <a:rPr lang="en-US" dirty="0"/>
              <a:t> </a:t>
            </a:r>
            <a:r>
              <a:rPr lang="en-US" dirty="0" err="1"/>
              <a:t>piirata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kustutada</a:t>
            </a:r>
            <a:r>
              <a:rPr lang="en-US" dirty="0" smtClean="0"/>
              <a:t>.</a:t>
            </a:r>
            <a:endParaRPr lang="et-EE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325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t-EE" dirty="0" smtClean="0"/>
              <a:t>Sprinkler ja sprinklersüsteem</a:t>
            </a:r>
          </a:p>
          <a:p>
            <a:r>
              <a:rPr lang="et-EE" dirty="0" smtClean="0"/>
              <a:t>Sprinklersüsteem </a:t>
            </a:r>
            <a:r>
              <a:rPr lang="et-EE" altLang="et-EE" dirty="0"/>
              <a:t>on täielik objekti sprinklerkaitseks vajalike seadmete ja vahendite kogum, mis koosneb ühest või mitmest sprinkler-installatsioonist ja selle (nende )torustikest ja veevarustusest</a:t>
            </a:r>
            <a:r>
              <a:rPr lang="et-EE" altLang="et-EE" dirty="0" smtClean="0"/>
              <a:t>.</a:t>
            </a:r>
          </a:p>
          <a:p>
            <a:r>
              <a:rPr lang="en-US" b="1" dirty="0" err="1"/>
              <a:t>Lihtsustatud</a:t>
            </a:r>
            <a:r>
              <a:rPr lang="en-US" b="1" dirty="0"/>
              <a:t> </a:t>
            </a:r>
            <a:r>
              <a:rPr lang="en-US" b="1" dirty="0" err="1"/>
              <a:t>ülesehitus</a:t>
            </a:r>
            <a:r>
              <a:rPr lang="en-US" b="1" dirty="0"/>
              <a:t>:</a:t>
            </a:r>
            <a:endParaRPr lang="en-US" dirty="0"/>
          </a:p>
          <a:p>
            <a:r>
              <a:rPr lang="en-US" b="1" dirty="0" err="1"/>
              <a:t>Veeallikas</a:t>
            </a:r>
            <a:r>
              <a:rPr lang="en-US" b="1" dirty="0"/>
              <a:t> → pump → alarm-/</a:t>
            </a:r>
            <a:r>
              <a:rPr lang="en-US" b="1" dirty="0" err="1"/>
              <a:t>juhtimisklapp</a:t>
            </a:r>
            <a:r>
              <a:rPr lang="en-US" b="1" dirty="0"/>
              <a:t> → </a:t>
            </a:r>
            <a:r>
              <a:rPr lang="en-US" b="1" dirty="0" err="1"/>
              <a:t>torustik</a:t>
            </a:r>
            <a:r>
              <a:rPr lang="en-US" b="1" dirty="0"/>
              <a:t> → </a:t>
            </a:r>
            <a:r>
              <a:rPr lang="en-US" b="1" dirty="0" err="1"/>
              <a:t>sprinklerpead</a:t>
            </a:r>
            <a:r>
              <a:rPr lang="en-US" b="1" dirty="0"/>
              <a:t> → </a:t>
            </a:r>
            <a:r>
              <a:rPr lang="en-US" b="1" dirty="0" err="1"/>
              <a:t>tulekahju</a:t>
            </a:r>
            <a:endParaRPr lang="en-US" dirty="0"/>
          </a:p>
          <a:p>
            <a:r>
              <a:rPr lang="en-US" dirty="0" err="1"/>
              <a:t>Sprinklersüsteeme</a:t>
            </a:r>
            <a:r>
              <a:rPr lang="en-US" dirty="0"/>
              <a:t> on </a:t>
            </a:r>
            <a:r>
              <a:rPr lang="en-US" dirty="0" err="1" smtClean="0"/>
              <a:t>erinevaid</a:t>
            </a:r>
            <a:r>
              <a:rPr lang="et-EE" dirty="0" smtClean="0"/>
              <a:t> -</a:t>
            </a:r>
            <a:r>
              <a:rPr lang="en-US" b="1" dirty="0" err="1" smtClean="0"/>
              <a:t>märgsüsteem</a:t>
            </a:r>
            <a:r>
              <a:rPr lang="en-US" b="1" dirty="0"/>
              <a:t>, </a:t>
            </a:r>
            <a:r>
              <a:rPr lang="en-US" b="1" dirty="0" err="1"/>
              <a:t>kuivtorusüsteem</a:t>
            </a:r>
            <a:r>
              <a:rPr lang="en-US" b="1" dirty="0"/>
              <a:t>, </a:t>
            </a:r>
            <a:r>
              <a:rPr lang="en-US" b="1" dirty="0" err="1"/>
              <a:t>eeltegevusega</a:t>
            </a:r>
            <a:r>
              <a:rPr lang="en-US" b="1" dirty="0"/>
              <a:t> (pre-action) </a:t>
            </a:r>
            <a:r>
              <a:rPr lang="en-US" b="1" dirty="0" err="1"/>
              <a:t>süsteem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deluge-</a:t>
            </a:r>
            <a:r>
              <a:rPr lang="en-US" b="1" dirty="0" err="1"/>
              <a:t>süsteem</a:t>
            </a:r>
            <a:r>
              <a:rPr lang="en-US" dirty="0"/>
              <a:t>.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koostis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tööpõhimõte</a:t>
            </a:r>
            <a:r>
              <a:rPr lang="en-US" dirty="0"/>
              <a:t> </a:t>
            </a:r>
            <a:r>
              <a:rPr lang="et-EE" dirty="0" smtClean="0"/>
              <a:t>on veidi </a:t>
            </a:r>
            <a:r>
              <a:rPr lang="en-US" dirty="0" err="1" smtClean="0"/>
              <a:t>erinevad</a:t>
            </a:r>
            <a:r>
              <a:rPr lang="en-US" dirty="0" smtClean="0"/>
              <a:t> .</a:t>
            </a:r>
            <a:endParaRPr lang="en-US" dirty="0"/>
          </a:p>
          <a:p>
            <a:pPr marL="0" indent="0">
              <a:buNone/>
            </a:pPr>
            <a:r>
              <a:rPr lang="et-EE" altLang="et-EE" sz="3300" b="1" dirty="0" smtClean="0"/>
              <a:t>Tuletõrje sprinkleri ajaloost</a:t>
            </a:r>
          </a:p>
          <a:p>
            <a:r>
              <a:rPr lang="en-US" dirty="0"/>
              <a:t>Henry S. </a:t>
            </a:r>
            <a:r>
              <a:rPr lang="en-US" dirty="0" err="1"/>
              <a:t>Parmelee</a:t>
            </a:r>
            <a:r>
              <a:rPr lang="en-US" dirty="0"/>
              <a:t> </a:t>
            </a:r>
            <a:r>
              <a:rPr lang="en-US" dirty="0" err="1"/>
              <a:t>töötas</a:t>
            </a:r>
            <a:r>
              <a:rPr lang="en-US" dirty="0"/>
              <a:t> 1874. </a:t>
            </a:r>
            <a:r>
              <a:rPr lang="en-US" dirty="0" err="1"/>
              <a:t>aastal</a:t>
            </a:r>
            <a:r>
              <a:rPr lang="en-US" dirty="0"/>
              <a:t> </a:t>
            </a:r>
            <a:r>
              <a:rPr lang="en-US" dirty="0" err="1"/>
              <a:t>välja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automaatse</a:t>
            </a:r>
            <a:r>
              <a:rPr lang="en-US" dirty="0"/>
              <a:t> </a:t>
            </a:r>
            <a:r>
              <a:rPr lang="en-US" dirty="0" err="1"/>
              <a:t>sprinkleripea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paigaldas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klaverivabrikusse</a:t>
            </a:r>
            <a:r>
              <a:rPr lang="en-US" dirty="0"/>
              <a:t>.</a:t>
            </a:r>
            <a:endParaRPr lang="et-EE" altLang="et-E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914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779" y="134436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VdS</a:t>
            </a:r>
            <a:r>
              <a:rPr lang="en-US" sz="2000" dirty="0"/>
              <a:t> </a:t>
            </a:r>
            <a:r>
              <a:rPr lang="en-US" sz="2000" dirty="0" err="1"/>
              <a:t>ajalooallikas</a:t>
            </a:r>
            <a:r>
              <a:rPr lang="en-US" sz="2000" dirty="0"/>
              <a:t> </a:t>
            </a:r>
            <a:r>
              <a:rPr lang="en-US" sz="2000" dirty="0" err="1"/>
              <a:t>näitab</a:t>
            </a:r>
            <a:r>
              <a:rPr lang="en-US" sz="2000" dirty="0"/>
              <a:t> </a:t>
            </a:r>
            <a:r>
              <a:rPr lang="en-US" sz="2000" dirty="0" err="1"/>
              <a:t>ka</a:t>
            </a:r>
            <a:r>
              <a:rPr lang="en-US" sz="2000" dirty="0"/>
              <a:t> </a:t>
            </a:r>
            <a:r>
              <a:rPr lang="en-US" sz="2000" b="1" dirty="0"/>
              <a:t>1874. </a:t>
            </a:r>
            <a:r>
              <a:rPr lang="en-US" sz="2000" b="1" dirty="0" err="1"/>
              <a:t>aasta</a:t>
            </a:r>
            <a:r>
              <a:rPr lang="en-US" sz="2000" b="1" dirty="0"/>
              <a:t> </a:t>
            </a:r>
            <a:r>
              <a:rPr lang="en-US" sz="2000" b="1" dirty="0" err="1"/>
              <a:t>Parmelee</a:t>
            </a:r>
            <a:r>
              <a:rPr lang="en-US" sz="2000" b="1" dirty="0"/>
              <a:t> </a:t>
            </a:r>
            <a:r>
              <a:rPr lang="en-US" sz="2000" b="1" dirty="0" err="1" smtClean="0"/>
              <a:t>sprinkleripea</a:t>
            </a:r>
            <a:endParaRPr lang="et-EE" sz="2000" b="1" dirty="0" smtClean="0"/>
          </a:p>
          <a:p>
            <a:pPr marL="0" indent="0"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https://images.openai.com/static-rsc-4/UM-GTUcBH3zWmJfJAKTlNyczQjJwszDG9y3iYrWeMOa5sel5RfSWXqYQNMGwcBz7HK8UzWFbOIZahtL6VvR0rSAYqXWY30ykxAt1stANLi9XkSJhP5Gpn6xMfy_3CnX_xht3pzVClu-xtJ5MgMhqX5X3a-ucbCTALfOvP8dw2rx8_8uUYmpl_W59_tm5Rh5Z?purpose=fullsiz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58" y="1841926"/>
            <a:ext cx="2955758" cy="4833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s://images.openai.com/static-rsc-4/HHmQxQNJAqZ1R0PvRgBod7i6Xv9r4eHEHep_k6EUH2-vQDGiHuxMmGIqJhfWjhxSiYk3zRGy0AV6cKn5KL9h6AmGBfeScPHBhItcEBqbkIVFpAHq2_KayRFT7j01Ka_oLm_OaPfa7T-egVb_oueCDa07ssQAS0An46zqrSQg6p_mR388ubWyaCZmn9vKQsOW?purpose=fullsiz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841" y="2092000"/>
            <a:ext cx="6927417" cy="389787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4750467" y="5989878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1872.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aastal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patenteeris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Philip W. Pratt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esimese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automaatse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sprinklersüsteemi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423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Esimesi sprinklerid</a:t>
            </a:r>
          </a:p>
          <a:p>
            <a:endParaRPr lang="et-E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11" y="2265482"/>
            <a:ext cx="1897438" cy="2531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593" y="2265482"/>
            <a:ext cx="1898441" cy="25312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1" y="2258902"/>
            <a:ext cx="1989704" cy="27106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81" y="2145417"/>
            <a:ext cx="1988489" cy="26513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656" y="2145417"/>
            <a:ext cx="2008826" cy="267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03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Kaasaegse sprinkleri  koostisosad</a:t>
            </a:r>
          </a:p>
          <a:p>
            <a:endParaRPr lang="et-EE" dirty="0"/>
          </a:p>
          <a:p>
            <a:r>
              <a:rPr lang="et-EE" dirty="0" smtClean="0"/>
              <a:t>Klaasampullis on lisaks</a:t>
            </a:r>
          </a:p>
          <a:p>
            <a:pPr marL="0" indent="0">
              <a:buNone/>
            </a:pPr>
            <a:r>
              <a:rPr lang="et-EE" dirty="0" smtClean="0"/>
              <a:t> vedelikule väike kogus </a:t>
            </a:r>
          </a:p>
          <a:p>
            <a:pPr marL="0" indent="0">
              <a:buNone/>
            </a:pPr>
            <a:r>
              <a:rPr lang="et-EE" dirty="0" smtClean="0"/>
              <a:t>õhku</a:t>
            </a:r>
          </a:p>
          <a:p>
            <a:pPr marL="0" indent="0">
              <a:buNone/>
            </a:pPr>
            <a:endParaRPr lang="et-EE" dirty="0" smtClean="0"/>
          </a:p>
          <a:p>
            <a:endParaRPr lang="et-EE" dirty="0"/>
          </a:p>
          <a:p>
            <a:endParaRPr lang="en-US" dirty="0"/>
          </a:p>
        </p:txBody>
      </p:sp>
      <p:sp>
        <p:nvSpPr>
          <p:cNvPr id="4" name="Text Box 6">
            <a:extLst>
              <a:ext uri="{FF2B5EF4-FFF2-40B4-BE49-F238E27FC236}">
                <a16:creationId xmlns="" xmlns:a16="http://schemas.microsoft.com/office/drawing/2014/main" id="{05DE1F90-653F-4EEB-B89B-7198C8F3F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5939" y="2787424"/>
            <a:ext cx="33686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t-EE" altLang="et-EE" dirty="0" err="1"/>
              <a:t>Sprinkler</a:t>
            </a:r>
            <a:r>
              <a:rPr lang="et-EE" altLang="et-EE" dirty="0"/>
              <a:t> koosneb:</a:t>
            </a:r>
          </a:p>
          <a:p>
            <a:pPr eaLnBrk="1" hangingPunct="1">
              <a:buFontTx/>
              <a:buChar char="•"/>
            </a:pPr>
            <a:r>
              <a:rPr lang="et-EE" altLang="et-EE" dirty="0"/>
              <a:t> Mittekorrodeeruvast         materjalist korpusest,</a:t>
            </a:r>
          </a:p>
          <a:p>
            <a:pPr eaLnBrk="1" hangingPunct="1">
              <a:buFontTx/>
              <a:buChar char="•"/>
            </a:pPr>
            <a:r>
              <a:rPr lang="et-EE" altLang="et-EE" dirty="0"/>
              <a:t> Vedelikuga täidetud klaasampullist või sulavelemendist,</a:t>
            </a:r>
          </a:p>
          <a:p>
            <a:pPr eaLnBrk="1" hangingPunct="1">
              <a:buFontTx/>
              <a:buChar char="•"/>
            </a:pPr>
            <a:r>
              <a:rPr lang="et-EE" altLang="et-EE" dirty="0"/>
              <a:t> klapist- kolbist</a:t>
            </a:r>
          </a:p>
          <a:p>
            <a:pPr eaLnBrk="1" hangingPunct="1">
              <a:buFontTx/>
              <a:buChar char="•"/>
            </a:pPr>
            <a:r>
              <a:rPr lang="et-EE" altLang="et-EE" dirty="0"/>
              <a:t> </a:t>
            </a:r>
            <a:r>
              <a:rPr lang="et-EE" altLang="et-EE" dirty="0" err="1"/>
              <a:t>pihustajast</a:t>
            </a:r>
            <a:r>
              <a:rPr lang="et-EE" altLang="et-EE" dirty="0"/>
              <a:t>-suunajast.</a:t>
            </a:r>
          </a:p>
          <a:p>
            <a:pPr eaLnBrk="1" hangingPunct="1">
              <a:buFontTx/>
              <a:buChar char="•"/>
            </a:pPr>
            <a:endParaRPr lang="en-GB" altLang="et-EE" dirty="0"/>
          </a:p>
        </p:txBody>
      </p:sp>
      <p:pic>
        <p:nvPicPr>
          <p:cNvPr id="5" name="Picture 5">
            <a:extLst>
              <a:ext uri="{FF2B5EF4-FFF2-40B4-BE49-F238E27FC236}">
                <a16:creationId xmlns="" xmlns:a16="http://schemas.microsoft.com/office/drawing/2014/main" id="{216C5840-1DB2-4FDA-A91A-196788E12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232" y="2307906"/>
            <a:ext cx="2967790" cy="492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2008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Kaasaegsed sprinklerid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7" y="2397919"/>
            <a:ext cx="2399030" cy="160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57" y="2203609"/>
            <a:ext cx="2342515" cy="1797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697" y="2372339"/>
            <a:ext cx="2342515" cy="1772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428" y="2447269"/>
            <a:ext cx="2154555" cy="1697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111" y="4261029"/>
            <a:ext cx="1667075" cy="1631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460" y="4313354"/>
            <a:ext cx="1385743" cy="1364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141" y="2528750"/>
            <a:ext cx="1763475" cy="1732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241" y="4100491"/>
            <a:ext cx="1483995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128" y="4287996"/>
            <a:ext cx="2066925" cy="1640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244" y="4144624"/>
            <a:ext cx="1506066" cy="1451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69" y="4341726"/>
            <a:ext cx="1177653" cy="14594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998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103" y="1347059"/>
            <a:ext cx="10584678" cy="50195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 smtClean="0"/>
              <a:t>Kuidas</a:t>
            </a:r>
            <a:r>
              <a:rPr lang="en-US" b="1" dirty="0" smtClean="0"/>
              <a:t> </a:t>
            </a:r>
            <a:r>
              <a:rPr lang="en-US" b="1" dirty="0"/>
              <a:t>sprinkler </a:t>
            </a:r>
            <a:r>
              <a:rPr lang="en-US" b="1" dirty="0" err="1" smtClean="0"/>
              <a:t>töötab</a:t>
            </a:r>
            <a:r>
              <a:rPr lang="et-EE" b="1" dirty="0" smtClean="0"/>
              <a:t> ja tuld kustutab</a:t>
            </a:r>
            <a:r>
              <a:rPr lang="en-US" b="1" dirty="0" smtClean="0"/>
              <a:t>?</a:t>
            </a:r>
            <a:endParaRPr lang="en-US" dirty="0"/>
          </a:p>
          <a:p>
            <a:pPr lvl="0"/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tekkimisel</a:t>
            </a:r>
            <a:r>
              <a:rPr lang="en-US" dirty="0"/>
              <a:t> </a:t>
            </a:r>
            <a:r>
              <a:rPr lang="en-US" dirty="0" err="1"/>
              <a:t>tõuseb</a:t>
            </a:r>
            <a:r>
              <a:rPr lang="en-US" dirty="0"/>
              <a:t> </a:t>
            </a:r>
            <a:r>
              <a:rPr lang="en-US" dirty="0" err="1"/>
              <a:t>ruumis</a:t>
            </a:r>
            <a:r>
              <a:rPr lang="en-US" dirty="0"/>
              <a:t> </a:t>
            </a:r>
            <a:r>
              <a:rPr lang="en-US" dirty="0" err="1"/>
              <a:t>temperatuur</a:t>
            </a:r>
            <a:r>
              <a:rPr lang="en-US" dirty="0"/>
              <a:t>.</a:t>
            </a:r>
          </a:p>
          <a:p>
            <a:pPr lvl="0"/>
            <a:endParaRPr lang="et-EE" dirty="0" smtClean="0"/>
          </a:p>
          <a:p>
            <a:pPr lvl="0"/>
            <a:r>
              <a:rPr lang="en-US" dirty="0" err="1" smtClean="0"/>
              <a:t>Sprinkleripeas</a:t>
            </a:r>
            <a:r>
              <a:rPr lang="en-US" dirty="0" smtClean="0"/>
              <a:t> </a:t>
            </a:r>
            <a:r>
              <a:rPr lang="en-US" dirty="0" err="1"/>
              <a:t>olev</a:t>
            </a:r>
            <a:r>
              <a:rPr lang="en-US" dirty="0"/>
              <a:t> </a:t>
            </a:r>
            <a:r>
              <a:rPr lang="en-US" dirty="0" err="1"/>
              <a:t>kuumustundlik</a:t>
            </a:r>
            <a:r>
              <a:rPr lang="en-US" dirty="0"/>
              <a:t> element </a:t>
            </a:r>
            <a:r>
              <a:rPr lang="en-US" dirty="0" err="1"/>
              <a:t>puruneb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sulab</a:t>
            </a:r>
            <a:r>
              <a:rPr lang="en-US" dirty="0"/>
              <a:t>,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saavutatakse</a:t>
            </a:r>
            <a:r>
              <a:rPr lang="en-US" dirty="0"/>
              <a:t> </a:t>
            </a:r>
            <a:r>
              <a:rPr lang="en-US" dirty="0" err="1"/>
              <a:t>selle</a:t>
            </a:r>
            <a:r>
              <a:rPr lang="en-US" dirty="0"/>
              <a:t> </a:t>
            </a:r>
            <a:r>
              <a:rPr lang="en-US" dirty="0" err="1" smtClean="0"/>
              <a:t>rakendumistemperatuur</a:t>
            </a:r>
            <a:r>
              <a:rPr lang="et-EE" dirty="0"/>
              <a:t> </a:t>
            </a:r>
            <a:r>
              <a:rPr lang="en-US" dirty="0"/>
              <a:t>(</a:t>
            </a:r>
            <a:r>
              <a:rPr lang="en-US" dirty="0" err="1"/>
              <a:t>tavaliselt</a:t>
            </a:r>
            <a:r>
              <a:rPr lang="en-US" dirty="0"/>
              <a:t> </a:t>
            </a:r>
            <a:r>
              <a:rPr lang="en-US" dirty="0" err="1"/>
              <a:t>umbes</a:t>
            </a:r>
            <a:r>
              <a:rPr lang="en-US" dirty="0"/>
              <a:t> 68 °C). </a:t>
            </a:r>
          </a:p>
          <a:p>
            <a:pPr lvl="0"/>
            <a:endParaRPr lang="et-EE" dirty="0" smtClean="0"/>
          </a:p>
          <a:p>
            <a:pPr marL="0" lvl="0" indent="0">
              <a:buNone/>
            </a:pPr>
            <a:r>
              <a:rPr lang="en-US" dirty="0" smtClean="0"/>
              <a:t>Sprinkler </a:t>
            </a:r>
            <a:r>
              <a:rPr lang="en-US" dirty="0" err="1"/>
              <a:t>hakkab</a:t>
            </a:r>
            <a:r>
              <a:rPr lang="en-US" dirty="0"/>
              <a:t> </a:t>
            </a:r>
            <a:r>
              <a:rPr lang="en-US" dirty="0" err="1"/>
              <a:t>pihustama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</a:t>
            </a:r>
            <a:r>
              <a:rPr lang="en-US" dirty="0" err="1"/>
              <a:t>tulekolde</a:t>
            </a:r>
            <a:r>
              <a:rPr lang="en-US" dirty="0"/>
              <a:t> </a:t>
            </a:r>
            <a:r>
              <a:rPr lang="en-US" dirty="0" err="1"/>
              <a:t>piirkonda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Vesi</a:t>
            </a:r>
            <a:r>
              <a:rPr lang="en-US" dirty="0"/>
              <a:t> </a:t>
            </a:r>
            <a:r>
              <a:rPr lang="en-US" dirty="0" err="1"/>
              <a:t>jahutab</a:t>
            </a:r>
            <a:r>
              <a:rPr lang="en-US" dirty="0"/>
              <a:t> </a:t>
            </a:r>
            <a:r>
              <a:rPr lang="en-US" dirty="0" err="1"/>
              <a:t>põlevat</a:t>
            </a:r>
            <a:r>
              <a:rPr lang="en-US" dirty="0"/>
              <a:t> </a:t>
            </a:r>
            <a:r>
              <a:rPr lang="en-US" dirty="0" err="1"/>
              <a:t>materjali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aitab</a:t>
            </a:r>
            <a:r>
              <a:rPr lang="en-US" dirty="0"/>
              <a:t> </a:t>
            </a:r>
            <a:r>
              <a:rPr lang="en-US" dirty="0" err="1"/>
              <a:t>tule</a:t>
            </a:r>
            <a:r>
              <a:rPr lang="en-US" dirty="0"/>
              <a:t> </a:t>
            </a:r>
            <a:r>
              <a:rPr lang="en-US" dirty="0" err="1"/>
              <a:t>levikut</a:t>
            </a:r>
            <a:r>
              <a:rPr lang="en-US" dirty="0"/>
              <a:t> </a:t>
            </a:r>
            <a:r>
              <a:rPr lang="en-US" dirty="0" err="1"/>
              <a:t>piirata</a:t>
            </a:r>
            <a:r>
              <a:rPr lang="en-US" dirty="0" smtClean="0"/>
              <a:t>.</a:t>
            </a:r>
            <a:endParaRPr lang="et-EE" dirty="0" smtClean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162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Sprinkleri avanemine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32" y="2358365"/>
            <a:ext cx="5794049" cy="443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6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181" y="1423972"/>
            <a:ext cx="10515600" cy="4351338"/>
          </a:xfrm>
        </p:spPr>
        <p:txBody>
          <a:bodyPr/>
          <a:lstStyle/>
          <a:p>
            <a:r>
              <a:rPr lang="et-EE" dirty="0" smtClean="0"/>
              <a:t>Pihustamise suunad ja avanemise temperatuurid</a:t>
            </a:r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33286" y="-71784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19872" y="1107961"/>
            <a:ext cx="5195732" cy="685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333286" y="510351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60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220" y="1600773"/>
            <a:ext cx="10926580" cy="4957424"/>
          </a:xfrm>
        </p:spPr>
        <p:txBody>
          <a:bodyPr>
            <a:normAutofit fontScale="85000" lnSpcReduction="20000"/>
          </a:bodyPr>
          <a:lstStyle/>
          <a:p>
            <a:r>
              <a:rPr lang="et-EE" dirty="0" smtClean="0"/>
              <a:t>Kaablite ja suletud ruumide kaitse</a:t>
            </a:r>
          </a:p>
          <a:p>
            <a:pPr marL="0" indent="0">
              <a:buNone/>
            </a:pPr>
            <a:r>
              <a:rPr lang="et-EE" dirty="0"/>
              <a:t> </a:t>
            </a:r>
            <a:r>
              <a:rPr lang="et-EE" dirty="0" smtClean="0"/>
              <a:t>                                                     Standartne pihustus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                                                                                                  Lamephustus</a:t>
            </a:r>
            <a:endParaRPr lang="et-EE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54123" y="1241698"/>
            <a:ext cx="3722539" cy="6145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445" y="1168154"/>
            <a:ext cx="2029625" cy="2137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445" y="3737950"/>
            <a:ext cx="2354580" cy="2279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4064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dirty="0" smtClean="0"/>
              <a:t>Pihustuskaared  erinevale  rõhule</a:t>
            </a:r>
          </a:p>
          <a:p>
            <a:pPr marL="0" indent="0">
              <a:buNone/>
            </a:pPr>
            <a:r>
              <a:rPr lang="et-EE" dirty="0"/>
              <a:t> </a:t>
            </a:r>
            <a:r>
              <a:rPr lang="et-EE" dirty="0" smtClean="0"/>
              <a:t>                                                    0,5 bar</a:t>
            </a:r>
          </a:p>
          <a:p>
            <a:endParaRPr lang="et-EE" dirty="0"/>
          </a:p>
          <a:p>
            <a:endParaRPr lang="et-EE" dirty="0" smtClean="0"/>
          </a:p>
          <a:p>
            <a:endParaRPr lang="et-EE" dirty="0"/>
          </a:p>
          <a:p>
            <a:pPr marL="0" indent="0">
              <a:buNone/>
            </a:pPr>
            <a:r>
              <a:rPr lang="et-EE" dirty="0"/>
              <a:t> </a:t>
            </a:r>
            <a:r>
              <a:rPr lang="et-EE" dirty="0" smtClean="0"/>
              <a:t>                                             1,0 bar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286" y="1503956"/>
            <a:ext cx="5110396" cy="2191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141" y="3948726"/>
            <a:ext cx="5943600" cy="2468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1746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3200" b="1" dirty="0"/>
              <a:t>Sprinkler-</a:t>
            </a:r>
            <a:r>
              <a:rPr lang="en-US" sz="3200" b="1" dirty="0" err="1"/>
              <a:t>süsteem</a:t>
            </a:r>
            <a:r>
              <a:rPr lang="en-US" sz="3200" dirty="0"/>
              <a:t> </a:t>
            </a:r>
            <a:r>
              <a:rPr lang="en-US" dirty="0"/>
              <a:t>on </a:t>
            </a:r>
            <a:r>
              <a:rPr lang="en-US" dirty="0" err="1"/>
              <a:t>automaatne</a:t>
            </a:r>
            <a:r>
              <a:rPr lang="en-US" dirty="0"/>
              <a:t> </a:t>
            </a:r>
            <a:r>
              <a:rPr lang="en-US" dirty="0" err="1"/>
              <a:t>tulekustutussüsteem</a:t>
            </a:r>
            <a:r>
              <a:rPr lang="en-US" dirty="0"/>
              <a:t>, mille </a:t>
            </a:r>
            <a:r>
              <a:rPr lang="en-US" dirty="0" err="1"/>
              <a:t>põhiosad</a:t>
            </a:r>
            <a:r>
              <a:rPr lang="en-US" dirty="0"/>
              <a:t> on </a:t>
            </a:r>
            <a:r>
              <a:rPr lang="en-US" dirty="0" err="1"/>
              <a:t>tavaliselt</a:t>
            </a:r>
            <a:r>
              <a:rPr lang="en-US" dirty="0"/>
              <a:t>:</a:t>
            </a:r>
          </a:p>
          <a:p>
            <a:pPr lvl="0"/>
            <a:r>
              <a:rPr lang="en-US" b="1" dirty="0" err="1"/>
              <a:t>Veeallikas</a:t>
            </a:r>
            <a:r>
              <a:rPr lang="en-US" dirty="0"/>
              <a:t> – </a:t>
            </a:r>
            <a:r>
              <a:rPr lang="en-US" dirty="0" err="1"/>
              <a:t>veevarustus</a:t>
            </a:r>
            <a:r>
              <a:rPr lang="en-US" dirty="0"/>
              <a:t>, </a:t>
            </a:r>
            <a:r>
              <a:rPr lang="en-US" dirty="0" err="1"/>
              <a:t>mahuti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muu</a:t>
            </a:r>
            <a:r>
              <a:rPr lang="en-US" dirty="0"/>
              <a:t> </a:t>
            </a:r>
            <a:r>
              <a:rPr lang="en-US" dirty="0" err="1"/>
              <a:t>kustutusvee</a:t>
            </a:r>
            <a:r>
              <a:rPr lang="en-US" dirty="0"/>
              <a:t> </a:t>
            </a:r>
            <a:r>
              <a:rPr lang="en-US" dirty="0" err="1"/>
              <a:t>allikas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Sprinklerpump</a:t>
            </a:r>
            <a:r>
              <a:rPr lang="en-US" dirty="0"/>
              <a:t> – </a:t>
            </a:r>
            <a:r>
              <a:rPr lang="en-US" dirty="0" err="1"/>
              <a:t>tagab</a:t>
            </a:r>
            <a:r>
              <a:rPr lang="en-US" dirty="0"/>
              <a:t> </a:t>
            </a:r>
            <a:r>
              <a:rPr lang="en-US" dirty="0" err="1"/>
              <a:t>vajaliku</a:t>
            </a:r>
            <a:r>
              <a:rPr lang="en-US" dirty="0"/>
              <a:t>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rõhu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vooluhulga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Juhtimis</a:t>
            </a:r>
            <a:r>
              <a:rPr lang="en-US" b="1" dirty="0"/>
              <a:t>-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alarmklapp</a:t>
            </a:r>
            <a:r>
              <a:rPr lang="en-US" dirty="0"/>
              <a:t> – </a:t>
            </a:r>
            <a:r>
              <a:rPr lang="en-US" dirty="0" err="1"/>
              <a:t>kontrollib</a:t>
            </a:r>
            <a:r>
              <a:rPr lang="en-US" dirty="0"/>
              <a:t>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liikumist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annab</a:t>
            </a:r>
            <a:r>
              <a:rPr lang="en-US" dirty="0"/>
              <a:t> </a:t>
            </a:r>
            <a:r>
              <a:rPr lang="en-US" dirty="0" err="1"/>
              <a:t>alarmi</a:t>
            </a:r>
            <a:r>
              <a:rPr lang="en-US" dirty="0"/>
              <a:t> </a:t>
            </a:r>
            <a:r>
              <a:rPr lang="en-US" dirty="0" err="1"/>
              <a:t>sprinkleripea</a:t>
            </a:r>
            <a:r>
              <a:rPr lang="en-US" dirty="0"/>
              <a:t> </a:t>
            </a:r>
            <a:r>
              <a:rPr lang="en-US" dirty="0" err="1"/>
              <a:t>rakendumisel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Torustik</a:t>
            </a:r>
            <a:r>
              <a:rPr lang="en-US" dirty="0"/>
              <a:t> – </a:t>
            </a:r>
            <a:r>
              <a:rPr lang="en-US" dirty="0" err="1"/>
              <a:t>jaotab</a:t>
            </a:r>
            <a:r>
              <a:rPr lang="en-US" dirty="0"/>
              <a:t> </a:t>
            </a:r>
            <a:r>
              <a:rPr lang="en-US" dirty="0" err="1"/>
              <a:t>kustutusvee</a:t>
            </a:r>
            <a:r>
              <a:rPr lang="en-US" dirty="0"/>
              <a:t> </a:t>
            </a:r>
            <a:r>
              <a:rPr lang="en-US" dirty="0" err="1"/>
              <a:t>hoones</a:t>
            </a:r>
            <a:r>
              <a:rPr lang="en-US" dirty="0"/>
              <a:t> </a:t>
            </a:r>
            <a:r>
              <a:rPr lang="en-US" dirty="0" err="1"/>
              <a:t>sprinkleripeadeni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Sprinklerpead</a:t>
            </a:r>
            <a:r>
              <a:rPr lang="en-US" dirty="0"/>
              <a:t> – </a:t>
            </a:r>
            <a:r>
              <a:rPr lang="en-US" dirty="0" err="1"/>
              <a:t>temperatuuri</a:t>
            </a:r>
            <a:r>
              <a:rPr lang="en-US" dirty="0"/>
              <a:t> </a:t>
            </a:r>
            <a:r>
              <a:rPr lang="en-US" dirty="0" err="1"/>
              <a:t>tõustes</a:t>
            </a:r>
            <a:r>
              <a:rPr lang="en-US" dirty="0"/>
              <a:t> </a:t>
            </a:r>
            <a:r>
              <a:rPr lang="en-US" dirty="0" err="1"/>
              <a:t>avanevad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pihustavad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piirkonda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Alarmseade</a:t>
            </a:r>
            <a:r>
              <a:rPr lang="en-US" dirty="0"/>
              <a:t> – </a:t>
            </a:r>
            <a:r>
              <a:rPr lang="en-US" dirty="0" err="1"/>
              <a:t>annab</a:t>
            </a:r>
            <a:r>
              <a:rPr lang="en-US" dirty="0"/>
              <a:t> </a:t>
            </a:r>
            <a:r>
              <a:rPr lang="en-US" dirty="0" err="1"/>
              <a:t>märku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rakendumisest</a:t>
            </a:r>
            <a:r>
              <a:rPr lang="en-US" dirty="0"/>
              <a:t> (</a:t>
            </a:r>
            <a:r>
              <a:rPr lang="en-US" dirty="0" err="1"/>
              <a:t>nt</a:t>
            </a:r>
            <a:r>
              <a:rPr lang="en-US" dirty="0"/>
              <a:t> </a:t>
            </a:r>
            <a:r>
              <a:rPr lang="en-US" dirty="0" err="1"/>
              <a:t>veevoolu</a:t>
            </a:r>
            <a:r>
              <a:rPr lang="en-US" dirty="0"/>
              <a:t> alarm). </a:t>
            </a:r>
          </a:p>
          <a:p>
            <a:pPr lvl="0"/>
            <a:r>
              <a:rPr lang="en-US" b="1" dirty="0" err="1"/>
              <a:t>Veevooluandur</a:t>
            </a:r>
            <a:r>
              <a:rPr lang="en-US" dirty="0"/>
              <a:t> – </a:t>
            </a:r>
            <a:r>
              <a:rPr lang="en-US" dirty="0" err="1"/>
              <a:t>tuvastab</a:t>
            </a:r>
            <a:r>
              <a:rPr lang="en-US" dirty="0"/>
              <a:t>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liikumise</a:t>
            </a:r>
            <a:r>
              <a:rPr lang="en-US" dirty="0"/>
              <a:t> </a:t>
            </a:r>
            <a:r>
              <a:rPr lang="en-US" dirty="0" err="1"/>
              <a:t>torustikus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Rõhuandurid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manomeetrid</a:t>
            </a:r>
            <a:r>
              <a:rPr lang="en-US" dirty="0"/>
              <a:t> – </a:t>
            </a:r>
            <a:r>
              <a:rPr lang="en-US" dirty="0" err="1"/>
              <a:t>jälgivad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rõhku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Testimis</a:t>
            </a:r>
            <a:r>
              <a:rPr lang="en-US" b="1" dirty="0"/>
              <a:t>-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tühjendusarmatuur</a:t>
            </a:r>
            <a:r>
              <a:rPr lang="en-US" dirty="0"/>
              <a:t> – </a:t>
            </a:r>
            <a:r>
              <a:rPr lang="en-US" dirty="0" err="1"/>
              <a:t>võimaldab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kontrollida</a:t>
            </a:r>
            <a:r>
              <a:rPr lang="en-US" dirty="0"/>
              <a:t>, </a:t>
            </a:r>
            <a:r>
              <a:rPr lang="en-US" dirty="0" err="1"/>
              <a:t>testida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tühjendada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Sulgeventiilid</a:t>
            </a:r>
            <a:r>
              <a:rPr lang="en-US" dirty="0"/>
              <a:t> – </a:t>
            </a:r>
            <a:r>
              <a:rPr lang="en-US" dirty="0" err="1"/>
              <a:t>võimaldavad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selle</a:t>
            </a:r>
            <a:r>
              <a:rPr lang="en-US" dirty="0"/>
              <a:t> </a:t>
            </a:r>
            <a:r>
              <a:rPr lang="en-US" dirty="0" err="1"/>
              <a:t>osasid</a:t>
            </a:r>
            <a:r>
              <a:rPr lang="en-US" dirty="0"/>
              <a:t> </a:t>
            </a:r>
            <a:r>
              <a:rPr lang="en-US" dirty="0" err="1"/>
              <a:t>hoolduseks</a:t>
            </a:r>
            <a:r>
              <a:rPr lang="en-US" dirty="0"/>
              <a:t> </a:t>
            </a:r>
            <a:r>
              <a:rPr lang="en-US" dirty="0" err="1"/>
              <a:t>sulgeda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Sprinklerpeade</a:t>
            </a:r>
            <a:r>
              <a:rPr lang="en-US" b="1" dirty="0"/>
              <a:t> </a:t>
            </a:r>
            <a:r>
              <a:rPr lang="en-US" b="1" dirty="0" err="1"/>
              <a:t>kaitsed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riputid</a:t>
            </a:r>
            <a:r>
              <a:rPr lang="en-US" dirty="0"/>
              <a:t> – </a:t>
            </a:r>
            <a:r>
              <a:rPr lang="en-US" dirty="0" err="1"/>
              <a:t>kinnitavad</a:t>
            </a:r>
            <a:r>
              <a:rPr lang="en-US" dirty="0"/>
              <a:t> </a:t>
            </a:r>
            <a:r>
              <a:rPr lang="en-US" dirty="0" err="1"/>
              <a:t>torustiku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vajadusel</a:t>
            </a:r>
            <a:r>
              <a:rPr lang="en-US" dirty="0"/>
              <a:t> </a:t>
            </a:r>
            <a:r>
              <a:rPr lang="en-US" dirty="0" err="1"/>
              <a:t>kaitsevad</a:t>
            </a:r>
            <a:r>
              <a:rPr lang="en-US" dirty="0"/>
              <a:t> </a:t>
            </a:r>
            <a:r>
              <a:rPr lang="en-US" dirty="0" err="1"/>
              <a:t>sprinklerpead</a:t>
            </a:r>
            <a:r>
              <a:rPr lang="en-US" dirty="0"/>
              <a:t> </a:t>
            </a:r>
            <a:r>
              <a:rPr lang="en-US" dirty="0" err="1"/>
              <a:t>mehaaniliste</a:t>
            </a:r>
            <a:r>
              <a:rPr lang="en-US" dirty="0"/>
              <a:t> </a:t>
            </a:r>
            <a:r>
              <a:rPr lang="en-US" dirty="0" err="1"/>
              <a:t>vigastuste</a:t>
            </a:r>
            <a:r>
              <a:rPr lang="en-US" dirty="0"/>
              <a:t> </a:t>
            </a:r>
            <a:r>
              <a:rPr lang="en-US" dirty="0" err="1"/>
              <a:t>eest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Juhtimiskeskus</a:t>
            </a:r>
            <a:r>
              <a:rPr lang="en-US" b="1" dirty="0"/>
              <a:t> / </a:t>
            </a:r>
            <a:r>
              <a:rPr lang="en-US" b="1" dirty="0" err="1"/>
              <a:t>tulekahjusignalisatsiooni</a:t>
            </a:r>
            <a:r>
              <a:rPr lang="en-US" b="1" dirty="0"/>
              <a:t> </a:t>
            </a:r>
            <a:r>
              <a:rPr lang="en-US" b="1" dirty="0" err="1"/>
              <a:t>ühendus</a:t>
            </a:r>
            <a:r>
              <a:rPr lang="en-US" dirty="0"/>
              <a:t> – </a:t>
            </a:r>
            <a:r>
              <a:rPr lang="en-US" dirty="0" err="1"/>
              <a:t>edastab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alarmi</a:t>
            </a:r>
            <a:r>
              <a:rPr lang="en-US" dirty="0"/>
              <a:t> </a:t>
            </a:r>
            <a:r>
              <a:rPr lang="en-US" dirty="0" err="1"/>
              <a:t>tulekahjusignalisatsioonile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80199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t-EE" b="1" dirty="0" smtClean="0"/>
              <a:t>Sprinklersüsteemi l</a:t>
            </a:r>
            <a:r>
              <a:rPr lang="en-US" b="1" dirty="0" err="1" smtClean="0"/>
              <a:t>ihtsustatud</a:t>
            </a:r>
            <a:r>
              <a:rPr lang="en-US" b="1" dirty="0" smtClean="0"/>
              <a:t> </a:t>
            </a:r>
            <a:r>
              <a:rPr lang="en-US" b="1" dirty="0" err="1"/>
              <a:t>ülesehitus</a:t>
            </a:r>
            <a:r>
              <a:rPr lang="en-US" b="1" dirty="0"/>
              <a:t>:</a:t>
            </a:r>
            <a:endParaRPr lang="en-US" dirty="0"/>
          </a:p>
          <a:p>
            <a:r>
              <a:rPr lang="en-US" b="1" dirty="0" err="1"/>
              <a:t>Veeallikas</a:t>
            </a:r>
            <a:r>
              <a:rPr lang="en-US" b="1" dirty="0"/>
              <a:t> → pump → alarm-/</a:t>
            </a:r>
            <a:r>
              <a:rPr lang="en-US" b="1" dirty="0" err="1"/>
              <a:t>juhtimisklapp</a:t>
            </a:r>
            <a:r>
              <a:rPr lang="en-US" b="1" dirty="0"/>
              <a:t> → </a:t>
            </a:r>
            <a:r>
              <a:rPr lang="en-US" b="1" dirty="0" err="1"/>
              <a:t>torustik</a:t>
            </a:r>
            <a:r>
              <a:rPr lang="en-US" b="1" dirty="0"/>
              <a:t> → </a:t>
            </a:r>
            <a:r>
              <a:rPr lang="en-US" b="1" dirty="0" err="1"/>
              <a:t>sprinklerpead</a:t>
            </a:r>
            <a:r>
              <a:rPr lang="en-US" b="1" dirty="0"/>
              <a:t> → </a:t>
            </a:r>
            <a:r>
              <a:rPr lang="en-US" b="1" dirty="0" err="1"/>
              <a:t>tulekahju</a:t>
            </a:r>
            <a:endParaRPr lang="en-US" dirty="0"/>
          </a:p>
          <a:p>
            <a:r>
              <a:rPr lang="en-US" dirty="0" err="1"/>
              <a:t>Sprinklersüsteeme</a:t>
            </a:r>
            <a:r>
              <a:rPr lang="en-US" dirty="0"/>
              <a:t> on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erinevaid</a:t>
            </a:r>
            <a:r>
              <a:rPr lang="en-US" dirty="0"/>
              <a:t>, </a:t>
            </a:r>
            <a:r>
              <a:rPr lang="en-US" dirty="0" err="1"/>
              <a:t>näiteks</a:t>
            </a:r>
            <a:r>
              <a:rPr lang="en-US" dirty="0"/>
              <a:t> </a:t>
            </a:r>
            <a:r>
              <a:rPr lang="en-US" b="1" dirty="0" err="1"/>
              <a:t>märgsüsteem</a:t>
            </a:r>
            <a:r>
              <a:rPr lang="en-US" b="1" dirty="0"/>
              <a:t>, </a:t>
            </a:r>
            <a:r>
              <a:rPr lang="en-US" b="1" dirty="0" err="1"/>
              <a:t>kuivtorusüsteem</a:t>
            </a:r>
            <a:r>
              <a:rPr lang="en-US" b="1" dirty="0"/>
              <a:t>, </a:t>
            </a:r>
            <a:r>
              <a:rPr lang="en-US" b="1" dirty="0" err="1"/>
              <a:t>eeltegevusega</a:t>
            </a:r>
            <a:r>
              <a:rPr lang="en-US" b="1" dirty="0"/>
              <a:t> (pre-action) </a:t>
            </a:r>
            <a:r>
              <a:rPr lang="en-US" b="1" dirty="0" err="1"/>
              <a:t>süsteem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deluge-</a:t>
            </a:r>
            <a:r>
              <a:rPr lang="en-US" b="1" dirty="0" err="1"/>
              <a:t>süsteem</a:t>
            </a:r>
            <a:r>
              <a:rPr lang="en-US" dirty="0"/>
              <a:t>.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koostis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tööpõhimõte</a:t>
            </a:r>
            <a:r>
              <a:rPr lang="en-US" dirty="0"/>
              <a:t> </a:t>
            </a:r>
            <a:r>
              <a:rPr lang="en-US" dirty="0" err="1"/>
              <a:t>erinevad</a:t>
            </a:r>
            <a:r>
              <a:rPr lang="en-US" dirty="0"/>
              <a:t> </a:t>
            </a:r>
            <a:r>
              <a:rPr lang="en-US" dirty="0" err="1"/>
              <a:t>veidi</a:t>
            </a:r>
            <a:r>
              <a:rPr lang="en-US" dirty="0" smtClean="0"/>
              <a:t>.</a:t>
            </a:r>
            <a:endParaRPr lang="et-EE" dirty="0" smtClean="0"/>
          </a:p>
          <a:p>
            <a:endParaRPr lang="et-EE" dirty="0" smtClean="0"/>
          </a:p>
          <a:p>
            <a:r>
              <a:rPr lang="en-US" sz="3200" b="1" dirty="0" err="1"/>
              <a:t>Sprinklersüsteem</a:t>
            </a:r>
            <a:r>
              <a:rPr lang="en-US" sz="3200" b="1" dirty="0"/>
              <a:t> </a:t>
            </a:r>
            <a:r>
              <a:rPr lang="en-US" sz="3200" b="1" dirty="0" err="1"/>
              <a:t>ja</a:t>
            </a:r>
            <a:r>
              <a:rPr lang="en-US" sz="3200" b="1" dirty="0"/>
              <a:t> </a:t>
            </a:r>
            <a:r>
              <a:rPr lang="en-US" sz="3200" b="1" dirty="0" err="1"/>
              <a:t>põlemine</a:t>
            </a:r>
            <a:endParaRPr lang="et-EE" sz="3200" dirty="0" smtClean="0"/>
          </a:p>
          <a:p>
            <a:r>
              <a:rPr lang="en-US" dirty="0" smtClean="0"/>
              <a:t>Sprinkler</a:t>
            </a:r>
            <a:r>
              <a:rPr lang="et-EE" dirty="0" smtClean="0"/>
              <a:t>süsteem </a:t>
            </a:r>
            <a:r>
              <a:rPr lang="en-US" dirty="0" err="1" smtClean="0"/>
              <a:t>vähendab</a:t>
            </a:r>
            <a:r>
              <a:rPr lang="en-US" dirty="0" smtClean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peamiselt</a:t>
            </a:r>
            <a:r>
              <a:rPr lang="en-US" dirty="0"/>
              <a:t> </a:t>
            </a:r>
            <a:r>
              <a:rPr lang="en-US" b="1" dirty="0" err="1"/>
              <a:t>soojuse</a:t>
            </a:r>
            <a:r>
              <a:rPr lang="en-US" b="1" dirty="0"/>
              <a:t> </a:t>
            </a:r>
            <a:r>
              <a:rPr lang="en-US" b="1" dirty="0" err="1"/>
              <a:t>eemaldamise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põlemisprotsessi</a:t>
            </a:r>
            <a:r>
              <a:rPr lang="en-US" b="1" dirty="0"/>
              <a:t> </a:t>
            </a:r>
            <a:r>
              <a:rPr lang="en-US" b="1" dirty="0" err="1"/>
              <a:t>pidurdamise</a:t>
            </a:r>
            <a:r>
              <a:rPr lang="en-US" b="1" dirty="0"/>
              <a:t> </a:t>
            </a:r>
            <a:r>
              <a:rPr lang="en-US" b="1" dirty="0" err="1"/>
              <a:t>kaudu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82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Kui</a:t>
            </a:r>
            <a:r>
              <a:rPr lang="en-US" dirty="0"/>
              <a:t> sprinkler </a:t>
            </a:r>
            <a:r>
              <a:rPr lang="en-US" dirty="0" err="1"/>
              <a:t>rakendub</a:t>
            </a:r>
            <a:r>
              <a:rPr lang="en-US" dirty="0" smtClean="0"/>
              <a:t>:</a:t>
            </a:r>
            <a:endParaRPr lang="et-EE" dirty="0" smtClean="0"/>
          </a:p>
          <a:p>
            <a:r>
              <a:rPr lang="en-US" b="1" dirty="0" err="1"/>
              <a:t>Tuli</a:t>
            </a:r>
            <a:r>
              <a:rPr lang="en-US" b="1" dirty="0"/>
              <a:t> → </a:t>
            </a:r>
            <a:r>
              <a:rPr lang="en-US" b="1" dirty="0" err="1"/>
              <a:t>soojus</a:t>
            </a:r>
            <a:r>
              <a:rPr lang="en-US" b="1" dirty="0"/>
              <a:t> → </a:t>
            </a:r>
            <a:r>
              <a:rPr lang="en-US" b="1" dirty="0" err="1"/>
              <a:t>sprinkleripea</a:t>
            </a:r>
            <a:r>
              <a:rPr lang="en-US" b="1" dirty="0"/>
              <a:t> </a:t>
            </a:r>
            <a:r>
              <a:rPr lang="en-US" b="1" dirty="0" err="1"/>
              <a:t>rakendumine</a:t>
            </a:r>
            <a:r>
              <a:rPr lang="en-US" b="1" dirty="0"/>
              <a:t> → </a:t>
            </a:r>
            <a:r>
              <a:rPr lang="en-US" b="1" dirty="0" err="1"/>
              <a:t>vee</a:t>
            </a:r>
            <a:r>
              <a:rPr lang="en-US" b="1" dirty="0"/>
              <a:t> </a:t>
            </a:r>
            <a:r>
              <a:rPr lang="en-US" b="1" dirty="0" err="1"/>
              <a:t>pihustamine</a:t>
            </a:r>
            <a:r>
              <a:rPr lang="en-US" b="1" dirty="0"/>
              <a:t> → </a:t>
            </a:r>
            <a:r>
              <a:rPr lang="en-US" b="1" dirty="0" err="1"/>
              <a:t>soojuse</a:t>
            </a:r>
            <a:r>
              <a:rPr lang="en-US" b="1" dirty="0"/>
              <a:t> </a:t>
            </a:r>
            <a:r>
              <a:rPr lang="en-US" b="1" dirty="0" err="1"/>
              <a:t>neeldumine</a:t>
            </a:r>
            <a:r>
              <a:rPr lang="en-US" b="1" dirty="0"/>
              <a:t> → </a:t>
            </a:r>
            <a:r>
              <a:rPr lang="en-US" b="1" dirty="0" err="1"/>
              <a:t>temperatuur</a:t>
            </a:r>
            <a:r>
              <a:rPr lang="en-US" b="1" dirty="0"/>
              <a:t> </a:t>
            </a:r>
            <a:r>
              <a:rPr lang="en-US" b="1" dirty="0" err="1"/>
              <a:t>langeb</a:t>
            </a:r>
            <a:r>
              <a:rPr lang="en-US" b="1" dirty="0"/>
              <a:t> → </a:t>
            </a:r>
            <a:r>
              <a:rPr lang="en-US" b="1" dirty="0" err="1"/>
              <a:t>põlemine</a:t>
            </a:r>
            <a:r>
              <a:rPr lang="en-US" b="1" dirty="0"/>
              <a:t> </a:t>
            </a:r>
            <a:r>
              <a:rPr lang="en-US" b="1" dirty="0" err="1"/>
              <a:t>aeglustub</a:t>
            </a:r>
            <a:endParaRPr lang="en-US" dirty="0"/>
          </a:p>
          <a:p>
            <a:r>
              <a:rPr lang="en-US" dirty="0" err="1"/>
              <a:t>Vesi</a:t>
            </a:r>
            <a:r>
              <a:rPr lang="en-US" dirty="0"/>
              <a:t> </a:t>
            </a:r>
            <a:r>
              <a:rPr lang="en-US" dirty="0" err="1"/>
              <a:t>neelab</a:t>
            </a:r>
            <a:r>
              <a:rPr lang="en-US" dirty="0"/>
              <a:t> </a:t>
            </a:r>
            <a:r>
              <a:rPr lang="en-US" dirty="0" err="1"/>
              <a:t>põlemisel</a:t>
            </a:r>
            <a:r>
              <a:rPr lang="en-US" dirty="0"/>
              <a:t> </a:t>
            </a:r>
            <a:r>
              <a:rPr lang="en-US" dirty="0" err="1"/>
              <a:t>tekkinud</a:t>
            </a:r>
            <a:r>
              <a:rPr lang="en-US" dirty="0"/>
              <a:t> </a:t>
            </a:r>
            <a:r>
              <a:rPr lang="en-US" dirty="0" err="1"/>
              <a:t>soojust</a:t>
            </a:r>
            <a:r>
              <a:rPr lang="en-US" dirty="0"/>
              <a:t>. </a:t>
            </a:r>
            <a:r>
              <a:rPr lang="en-US" dirty="0" err="1"/>
              <a:t>Eriti</a:t>
            </a:r>
            <a:r>
              <a:rPr lang="en-US" dirty="0"/>
              <a:t> </a:t>
            </a:r>
            <a:r>
              <a:rPr lang="en-US" dirty="0" err="1"/>
              <a:t>efektiivne</a:t>
            </a:r>
            <a:r>
              <a:rPr lang="en-US" dirty="0"/>
              <a:t> on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b="1" dirty="0" err="1"/>
              <a:t>aurustumine</a:t>
            </a:r>
            <a:r>
              <a:rPr lang="en-US" dirty="0"/>
              <a:t>, </a:t>
            </a:r>
            <a:r>
              <a:rPr lang="en-US" dirty="0" err="1"/>
              <a:t>sest</a:t>
            </a:r>
            <a:r>
              <a:rPr lang="en-US" dirty="0"/>
              <a:t>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aurustumiseks</a:t>
            </a:r>
            <a:r>
              <a:rPr lang="en-US" dirty="0"/>
              <a:t> </a:t>
            </a:r>
            <a:r>
              <a:rPr lang="en-US" dirty="0" err="1"/>
              <a:t>kulub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energiat</a:t>
            </a:r>
            <a:r>
              <a:rPr lang="en-US" dirty="0"/>
              <a:t>. </a:t>
            </a:r>
            <a:endParaRPr lang="et-EE" dirty="0" smtClean="0"/>
          </a:p>
          <a:p>
            <a:r>
              <a:rPr lang="en-US" dirty="0" err="1" smtClean="0"/>
              <a:t>Selle</a:t>
            </a:r>
            <a:r>
              <a:rPr lang="en-US" dirty="0" smtClean="0"/>
              <a:t> </a:t>
            </a:r>
            <a:r>
              <a:rPr lang="en-US" dirty="0" err="1"/>
              <a:t>tulemusena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jahutatakse</a:t>
            </a:r>
            <a:r>
              <a:rPr lang="en-US" dirty="0"/>
              <a:t> </a:t>
            </a:r>
            <a:r>
              <a:rPr lang="en-US" dirty="0" err="1"/>
              <a:t>põlevat</a:t>
            </a:r>
            <a:r>
              <a:rPr lang="en-US" dirty="0"/>
              <a:t> </a:t>
            </a:r>
            <a:r>
              <a:rPr lang="en-US" dirty="0" err="1"/>
              <a:t>materjali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vähendatakse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temperatuuri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takistatakse</a:t>
            </a:r>
            <a:r>
              <a:rPr lang="en-US" dirty="0"/>
              <a:t> </a:t>
            </a:r>
            <a:r>
              <a:rPr lang="en-US" dirty="0" err="1"/>
              <a:t>tule</a:t>
            </a:r>
            <a:r>
              <a:rPr lang="en-US" dirty="0"/>
              <a:t> </a:t>
            </a:r>
            <a:r>
              <a:rPr lang="en-US" dirty="0" err="1"/>
              <a:t>levikut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väheneb</a:t>
            </a:r>
            <a:r>
              <a:rPr lang="en-US" dirty="0"/>
              <a:t> </a:t>
            </a:r>
            <a:r>
              <a:rPr lang="en-US" dirty="0" err="1"/>
              <a:t>uute</a:t>
            </a:r>
            <a:r>
              <a:rPr lang="en-US" dirty="0"/>
              <a:t> </a:t>
            </a:r>
            <a:r>
              <a:rPr lang="en-US" dirty="0" err="1"/>
              <a:t>materjalide</a:t>
            </a:r>
            <a:r>
              <a:rPr lang="en-US" dirty="0"/>
              <a:t> </a:t>
            </a:r>
            <a:r>
              <a:rPr lang="en-US" dirty="0" err="1"/>
              <a:t>süttimise</a:t>
            </a:r>
            <a:r>
              <a:rPr lang="en-US" dirty="0"/>
              <a:t> </a:t>
            </a:r>
            <a:r>
              <a:rPr lang="en-US" dirty="0" err="1"/>
              <a:t>tõenäosus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500" b="1" dirty="0" err="1"/>
              <a:t>Soojustehnika</a:t>
            </a:r>
            <a:r>
              <a:rPr lang="en-US" sz="3500" b="1" dirty="0"/>
              <a:t> </a:t>
            </a:r>
            <a:r>
              <a:rPr lang="et-EE" sz="3500" b="1" dirty="0" smtClean="0"/>
              <a:t>ja </a:t>
            </a:r>
            <a:r>
              <a:rPr lang="en-US" sz="3500" b="1" dirty="0" smtClean="0"/>
              <a:t>sprinkler</a:t>
            </a:r>
            <a:endParaRPr lang="et-EE" sz="3500" dirty="0" smtClean="0"/>
          </a:p>
          <a:p>
            <a:r>
              <a:rPr lang="en-US" dirty="0"/>
              <a:t>Need </a:t>
            </a:r>
            <a:r>
              <a:rPr lang="en-US" dirty="0" smtClean="0"/>
              <a:t>on </a:t>
            </a:r>
            <a:r>
              <a:rPr lang="en-US" dirty="0" err="1"/>
              <a:t>seotud</a:t>
            </a:r>
            <a:r>
              <a:rPr lang="en-US" dirty="0"/>
              <a:t> </a:t>
            </a:r>
            <a:r>
              <a:rPr lang="en-US" dirty="0" err="1"/>
              <a:t>sellega</a:t>
            </a:r>
            <a:r>
              <a:rPr lang="en-US" dirty="0"/>
              <a:t>, </a:t>
            </a:r>
            <a:r>
              <a:rPr lang="en-US" b="1" dirty="0" err="1"/>
              <a:t>kuidas</a:t>
            </a:r>
            <a:r>
              <a:rPr lang="en-US" b="1" dirty="0"/>
              <a:t> </a:t>
            </a:r>
            <a:r>
              <a:rPr lang="en-US" b="1" dirty="0" err="1"/>
              <a:t>soojus</a:t>
            </a:r>
            <a:r>
              <a:rPr lang="en-US" b="1" dirty="0"/>
              <a:t> </a:t>
            </a:r>
            <a:r>
              <a:rPr lang="en-US" b="1" dirty="0" err="1"/>
              <a:t>liigub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kuidas</a:t>
            </a:r>
            <a:r>
              <a:rPr lang="en-US" b="1" dirty="0"/>
              <a:t> </a:t>
            </a:r>
            <a:r>
              <a:rPr lang="en-US" b="1" dirty="0" err="1"/>
              <a:t>seda</a:t>
            </a:r>
            <a:r>
              <a:rPr lang="en-US" b="1" dirty="0"/>
              <a:t> </a:t>
            </a:r>
            <a:r>
              <a:rPr lang="en-US" b="1" dirty="0" err="1"/>
              <a:t>kontrollitakse</a:t>
            </a:r>
            <a:r>
              <a:rPr lang="en-US" dirty="0"/>
              <a:t>.</a:t>
            </a:r>
          </a:p>
          <a:p>
            <a:r>
              <a:rPr lang="en-US" dirty="0" err="1"/>
              <a:t>Näiteks</a:t>
            </a:r>
            <a:r>
              <a:rPr lang="en-US" dirty="0"/>
              <a:t> </a:t>
            </a:r>
            <a:r>
              <a:rPr lang="en-US" dirty="0" err="1"/>
              <a:t>ruumis</a:t>
            </a:r>
            <a:r>
              <a:rPr lang="en-US" dirty="0"/>
              <a:t> </a:t>
            </a:r>
            <a:r>
              <a:rPr lang="en-US" dirty="0" err="1"/>
              <a:t>puhkenud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korral</a:t>
            </a:r>
            <a:r>
              <a:rPr lang="en-US" dirty="0"/>
              <a:t> </a:t>
            </a:r>
            <a:r>
              <a:rPr lang="en-US" dirty="0" err="1"/>
              <a:t>liiguvad</a:t>
            </a:r>
            <a:r>
              <a:rPr lang="en-US" dirty="0"/>
              <a:t> </a:t>
            </a:r>
            <a:r>
              <a:rPr lang="en-US" dirty="0" err="1"/>
              <a:t>kuumad</a:t>
            </a:r>
            <a:r>
              <a:rPr lang="en-US" dirty="0"/>
              <a:t> </a:t>
            </a:r>
            <a:r>
              <a:rPr lang="en-US" dirty="0" err="1"/>
              <a:t>põlemisgaasid</a:t>
            </a:r>
            <a:r>
              <a:rPr lang="en-US" dirty="0"/>
              <a:t> </a:t>
            </a:r>
            <a:r>
              <a:rPr lang="en-US" dirty="0" err="1"/>
              <a:t>üles</a:t>
            </a:r>
            <a:r>
              <a:rPr lang="en-US" dirty="0"/>
              <a:t>. </a:t>
            </a:r>
            <a:r>
              <a:rPr lang="en-US" dirty="0" err="1"/>
              <a:t>Kuum</a:t>
            </a:r>
            <a:r>
              <a:rPr lang="en-US" dirty="0"/>
              <a:t> </a:t>
            </a:r>
            <a:r>
              <a:rPr lang="en-US" dirty="0" err="1"/>
              <a:t>õhk</a:t>
            </a:r>
            <a:r>
              <a:rPr lang="en-US" dirty="0"/>
              <a:t> </a:t>
            </a:r>
            <a:r>
              <a:rPr lang="en-US" dirty="0" err="1"/>
              <a:t>koguneb</a:t>
            </a:r>
            <a:r>
              <a:rPr lang="en-US" dirty="0"/>
              <a:t> </a:t>
            </a:r>
            <a:r>
              <a:rPr lang="en-US" dirty="0" err="1"/>
              <a:t>lae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tõstab</a:t>
            </a:r>
            <a:r>
              <a:rPr lang="en-US" dirty="0"/>
              <a:t> </a:t>
            </a:r>
            <a:r>
              <a:rPr lang="en-US" dirty="0" err="1"/>
              <a:t>sprinkleripea</a:t>
            </a:r>
            <a:r>
              <a:rPr lang="en-US" dirty="0"/>
              <a:t> </a:t>
            </a:r>
            <a:r>
              <a:rPr lang="en-US" dirty="0" err="1"/>
              <a:t>ümbruse</a:t>
            </a:r>
            <a:r>
              <a:rPr lang="en-US" dirty="0"/>
              <a:t> </a:t>
            </a:r>
            <a:r>
              <a:rPr lang="en-US" dirty="0" err="1"/>
              <a:t>temperatuuri</a:t>
            </a:r>
            <a:r>
              <a:rPr lang="en-US" dirty="0" smtClean="0"/>
              <a:t>.</a:t>
            </a:r>
            <a:endParaRPr lang="et-EE" dirty="0" smtClean="0"/>
          </a:p>
          <a:p>
            <a:r>
              <a:rPr lang="en-US" dirty="0" smtClean="0"/>
              <a:t>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temperatuur</a:t>
            </a:r>
            <a:r>
              <a:rPr lang="en-US" dirty="0"/>
              <a:t> </a:t>
            </a:r>
            <a:r>
              <a:rPr lang="en-US" dirty="0" err="1"/>
              <a:t>jõuab</a:t>
            </a:r>
            <a:r>
              <a:rPr lang="en-US" dirty="0"/>
              <a:t> </a:t>
            </a:r>
            <a:r>
              <a:rPr lang="en-US" dirty="0" err="1"/>
              <a:t>sprinkleripea</a:t>
            </a:r>
            <a:r>
              <a:rPr lang="en-US" dirty="0"/>
              <a:t> </a:t>
            </a:r>
            <a:r>
              <a:rPr lang="en-US" b="1" dirty="0" err="1"/>
              <a:t>rakendumistemperatuurini</a:t>
            </a:r>
            <a:r>
              <a:rPr lang="en-US" dirty="0"/>
              <a:t>, sprinkler </a:t>
            </a:r>
            <a:r>
              <a:rPr lang="en-US" dirty="0" err="1"/>
              <a:t>avaneb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hakkab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</a:t>
            </a:r>
            <a:r>
              <a:rPr lang="en-US" dirty="0" err="1"/>
              <a:t>pihustama</a:t>
            </a:r>
            <a:r>
              <a:rPr lang="en-US" dirty="0"/>
              <a:t>.</a:t>
            </a:r>
          </a:p>
          <a:p>
            <a:r>
              <a:rPr lang="en-US" dirty="0" err="1" smtClean="0"/>
              <a:t>Seose</a:t>
            </a:r>
            <a:r>
              <a:rPr lang="et-EE" dirty="0" smtClean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 smtClean="0"/>
              <a:t>kokku</a:t>
            </a:r>
            <a:r>
              <a:rPr lang="en-US" dirty="0" smtClean="0"/>
              <a:t> </a:t>
            </a:r>
            <a:r>
              <a:rPr lang="en-US" dirty="0" err="1"/>
              <a:t>võtta</a:t>
            </a:r>
            <a:r>
              <a:rPr lang="en-US" dirty="0"/>
              <a:t>:</a:t>
            </a:r>
          </a:p>
          <a:p>
            <a:r>
              <a:rPr lang="en-US" b="1" dirty="0" err="1"/>
              <a:t>Põlemine</a:t>
            </a:r>
            <a:r>
              <a:rPr lang="en-US" b="1" dirty="0"/>
              <a:t> </a:t>
            </a:r>
            <a:r>
              <a:rPr lang="en-US" b="1" dirty="0" err="1"/>
              <a:t>tekitab</a:t>
            </a:r>
            <a:r>
              <a:rPr lang="en-US" b="1" dirty="0"/>
              <a:t> </a:t>
            </a:r>
            <a:r>
              <a:rPr lang="en-US" b="1" dirty="0" err="1"/>
              <a:t>soojust</a:t>
            </a:r>
            <a:r>
              <a:rPr lang="en-US" b="1" dirty="0"/>
              <a:t> → </a:t>
            </a:r>
            <a:r>
              <a:rPr lang="en-US" b="1" dirty="0" err="1"/>
              <a:t>soojus</a:t>
            </a:r>
            <a:r>
              <a:rPr lang="en-US" b="1" dirty="0"/>
              <a:t> </a:t>
            </a:r>
            <a:r>
              <a:rPr lang="en-US" b="1" dirty="0" err="1"/>
              <a:t>kandub</a:t>
            </a:r>
            <a:r>
              <a:rPr lang="en-US" b="1" dirty="0"/>
              <a:t> </a:t>
            </a:r>
            <a:r>
              <a:rPr lang="en-US" b="1" dirty="0" err="1"/>
              <a:t>ruumis</a:t>
            </a:r>
            <a:r>
              <a:rPr lang="en-US" b="1" dirty="0"/>
              <a:t> </a:t>
            </a:r>
            <a:r>
              <a:rPr lang="en-US" b="1" dirty="0" err="1"/>
              <a:t>edasi</a:t>
            </a:r>
            <a:r>
              <a:rPr lang="en-US" b="1" dirty="0"/>
              <a:t> → </a:t>
            </a:r>
            <a:r>
              <a:rPr lang="en-US" b="1" dirty="0" err="1"/>
              <a:t>kuumad</a:t>
            </a:r>
            <a:r>
              <a:rPr lang="en-US" b="1" dirty="0"/>
              <a:t> </a:t>
            </a:r>
            <a:r>
              <a:rPr lang="en-US" b="1" dirty="0" err="1"/>
              <a:t>gaasid</a:t>
            </a:r>
            <a:r>
              <a:rPr lang="en-US" b="1" dirty="0"/>
              <a:t> </a:t>
            </a:r>
            <a:r>
              <a:rPr lang="en-US" b="1" dirty="0" err="1"/>
              <a:t>aktiveerivad</a:t>
            </a:r>
            <a:r>
              <a:rPr lang="en-US" b="1" dirty="0"/>
              <a:t> </a:t>
            </a:r>
            <a:r>
              <a:rPr lang="en-US" b="1" dirty="0" err="1"/>
              <a:t>sprinkleri</a:t>
            </a:r>
            <a:r>
              <a:rPr lang="en-US" b="1" dirty="0"/>
              <a:t> → </a:t>
            </a:r>
            <a:r>
              <a:rPr lang="en-US" b="1" dirty="0" err="1"/>
              <a:t>vesi</a:t>
            </a:r>
            <a:r>
              <a:rPr lang="en-US" b="1" dirty="0"/>
              <a:t> </a:t>
            </a:r>
            <a:r>
              <a:rPr lang="en-US" b="1" dirty="0" err="1"/>
              <a:t>eemaldab</a:t>
            </a:r>
            <a:r>
              <a:rPr lang="en-US" b="1" dirty="0"/>
              <a:t> </a:t>
            </a:r>
            <a:r>
              <a:rPr lang="en-US" b="1" dirty="0" err="1"/>
              <a:t>soojust</a:t>
            </a:r>
            <a:r>
              <a:rPr lang="en-US" b="1" dirty="0"/>
              <a:t> → </a:t>
            </a:r>
            <a:r>
              <a:rPr lang="en-US" b="1" dirty="0" err="1"/>
              <a:t>põlemine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tule</a:t>
            </a:r>
            <a:r>
              <a:rPr lang="en-US" b="1" dirty="0"/>
              <a:t> </a:t>
            </a:r>
            <a:r>
              <a:rPr lang="en-US" b="1" dirty="0" err="1"/>
              <a:t>levik</a:t>
            </a:r>
            <a:r>
              <a:rPr lang="en-US" b="1" dirty="0"/>
              <a:t> </a:t>
            </a:r>
            <a:r>
              <a:rPr lang="en-US" b="1" dirty="0" err="1"/>
              <a:t>vähenevad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12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Sprinklersüsteemi</a:t>
            </a:r>
            <a:r>
              <a:rPr lang="en-US" dirty="0"/>
              <a:t> </a:t>
            </a:r>
            <a:r>
              <a:rPr lang="en-US" b="1" dirty="0" err="1"/>
              <a:t>märghäireklapp</a:t>
            </a:r>
            <a:r>
              <a:rPr lang="en-US" dirty="0"/>
              <a:t> (</a:t>
            </a:r>
            <a:r>
              <a:rPr lang="en-US" dirty="0" err="1"/>
              <a:t>ingl</a:t>
            </a:r>
            <a:r>
              <a:rPr lang="en-US" dirty="0"/>
              <a:t> </a:t>
            </a:r>
            <a:r>
              <a:rPr lang="en-US" i="1" dirty="0"/>
              <a:t>wet alarm valve</a:t>
            </a:r>
            <a:r>
              <a:rPr lang="en-US" dirty="0"/>
              <a:t>) </a:t>
            </a:r>
            <a:endParaRPr lang="et-EE" dirty="0" smtClean="0"/>
          </a:p>
          <a:p>
            <a:pPr marL="0" indent="0">
              <a:buNone/>
            </a:pPr>
            <a:r>
              <a:rPr lang="en-US" dirty="0" smtClean="0"/>
              <a:t>on </a:t>
            </a:r>
            <a:r>
              <a:rPr lang="en-US" dirty="0" err="1"/>
              <a:t>klapp</a:t>
            </a:r>
            <a:r>
              <a:rPr lang="en-US" dirty="0"/>
              <a:t>, </a:t>
            </a:r>
            <a:r>
              <a:rPr lang="en-US" dirty="0" err="1"/>
              <a:t>mis</a:t>
            </a:r>
            <a:r>
              <a:rPr lang="en-US" dirty="0"/>
              <a:t> </a:t>
            </a:r>
            <a:r>
              <a:rPr lang="en-US" dirty="0" err="1"/>
              <a:t>asub</a:t>
            </a:r>
            <a:r>
              <a:rPr lang="en-US" dirty="0"/>
              <a:t> </a:t>
            </a:r>
            <a:r>
              <a:rPr lang="en-US" b="1" dirty="0" err="1"/>
              <a:t>märgsüsteemi</a:t>
            </a:r>
            <a:r>
              <a:rPr lang="en-US" b="1" dirty="0"/>
              <a:t> </a:t>
            </a:r>
            <a:r>
              <a:rPr lang="en-US" b="1" dirty="0" err="1"/>
              <a:t>torustiku</a:t>
            </a:r>
            <a:r>
              <a:rPr lang="en-US" b="1" dirty="0"/>
              <a:t> </a:t>
            </a:r>
            <a:r>
              <a:rPr lang="en-US" b="1" dirty="0" err="1"/>
              <a:t>alguses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mille </a:t>
            </a:r>
            <a:r>
              <a:rPr lang="en-US" dirty="0" err="1"/>
              <a:t>ülesanne</a:t>
            </a:r>
            <a:r>
              <a:rPr lang="en-US" dirty="0"/>
              <a:t> on </a:t>
            </a:r>
            <a:r>
              <a:rPr lang="en-US" dirty="0" err="1"/>
              <a:t>hoida</a:t>
            </a:r>
            <a:r>
              <a:rPr lang="en-US" dirty="0"/>
              <a:t> </a:t>
            </a:r>
            <a:r>
              <a:rPr lang="en-US" dirty="0" err="1"/>
              <a:t>süsteem</a:t>
            </a:r>
            <a:r>
              <a:rPr lang="en-US" dirty="0"/>
              <a:t> </a:t>
            </a:r>
            <a:r>
              <a:rPr lang="en-US" dirty="0" err="1"/>
              <a:t>surve</a:t>
            </a:r>
            <a:r>
              <a:rPr lang="en-US" dirty="0"/>
              <a:t> all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b="1" dirty="0" err="1"/>
              <a:t>häiresignaal</a:t>
            </a:r>
            <a:r>
              <a:rPr lang="en-US" dirty="0"/>
              <a:t>, </a:t>
            </a:r>
            <a:r>
              <a:rPr lang="en-US" dirty="0" err="1"/>
              <a:t>kui</a:t>
            </a:r>
            <a:r>
              <a:rPr lang="en-US" dirty="0"/>
              <a:t> sprinkler </a:t>
            </a:r>
            <a:r>
              <a:rPr lang="en-US" dirty="0" err="1"/>
              <a:t>hakkab</a:t>
            </a:r>
            <a:r>
              <a:rPr lang="en-US" dirty="0"/>
              <a:t> </a:t>
            </a:r>
            <a:r>
              <a:rPr lang="en-US" dirty="0" err="1"/>
              <a:t>tööle</a:t>
            </a:r>
            <a:r>
              <a:rPr lang="en-US" dirty="0" smtClean="0"/>
              <a:t>.</a:t>
            </a:r>
            <a:endParaRPr lang="et-EE" dirty="0" smtClean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 smtClean="0"/>
              <a:t>💧 </a:t>
            </a:r>
            <a:r>
              <a:rPr lang="en-US" dirty="0" err="1"/>
              <a:t>Sprinklersüsteemi</a:t>
            </a:r>
            <a:r>
              <a:rPr lang="en-US" dirty="0"/>
              <a:t> </a:t>
            </a:r>
            <a:r>
              <a:rPr lang="en-US" dirty="0" err="1"/>
              <a:t>torud</a:t>
            </a:r>
            <a:r>
              <a:rPr lang="en-US" dirty="0"/>
              <a:t> on </a:t>
            </a:r>
            <a:r>
              <a:rPr lang="en-US" dirty="0" err="1"/>
              <a:t>tavaliselt</a:t>
            </a:r>
            <a:r>
              <a:rPr lang="en-US" dirty="0"/>
              <a:t> </a:t>
            </a:r>
            <a:r>
              <a:rPr lang="en-US" b="1" dirty="0" err="1"/>
              <a:t>veega</a:t>
            </a:r>
            <a:r>
              <a:rPr lang="en-US" b="1" dirty="0"/>
              <a:t> </a:t>
            </a:r>
            <a:r>
              <a:rPr lang="en-US" b="1" dirty="0" err="1"/>
              <a:t>täidetud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rõhu</a:t>
            </a:r>
            <a:r>
              <a:rPr lang="en-US" b="1" dirty="0"/>
              <a:t> all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🔥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korral</a:t>
            </a:r>
            <a:r>
              <a:rPr lang="en-US" dirty="0"/>
              <a:t> </a:t>
            </a:r>
            <a:r>
              <a:rPr lang="en-US" dirty="0" err="1"/>
              <a:t>avaneb</a:t>
            </a:r>
            <a:r>
              <a:rPr lang="en-US" dirty="0"/>
              <a:t> </a:t>
            </a:r>
            <a:r>
              <a:rPr lang="en-US" dirty="0" err="1"/>
              <a:t>sprinkleripea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💦 </a:t>
            </a:r>
            <a:r>
              <a:rPr lang="en-US" dirty="0" err="1"/>
              <a:t>Vesi</a:t>
            </a:r>
            <a:r>
              <a:rPr lang="en-US" dirty="0"/>
              <a:t> </a:t>
            </a:r>
            <a:r>
              <a:rPr lang="en-US" dirty="0" err="1"/>
              <a:t>hakkab</a:t>
            </a:r>
            <a:r>
              <a:rPr lang="en-US" dirty="0"/>
              <a:t> </a:t>
            </a:r>
            <a:r>
              <a:rPr lang="en-US" dirty="0" err="1"/>
              <a:t>läbi</a:t>
            </a:r>
            <a:r>
              <a:rPr lang="en-US" dirty="0"/>
              <a:t> </a:t>
            </a:r>
            <a:r>
              <a:rPr lang="en-US" dirty="0" err="1"/>
              <a:t>sprinkleri</a:t>
            </a:r>
            <a:r>
              <a:rPr lang="en-US" dirty="0"/>
              <a:t> </a:t>
            </a:r>
            <a:r>
              <a:rPr lang="en-US" dirty="0" err="1" smtClean="0"/>
              <a:t>voolama</a:t>
            </a:r>
            <a:r>
              <a:rPr lang="et-EE" dirty="0" smtClean="0"/>
              <a:t>,klapist allavoolu rõhk  langeb</a:t>
            </a:r>
            <a:endParaRPr lang="en-US" dirty="0"/>
          </a:p>
          <a:p>
            <a:pPr lvl="0"/>
            <a:r>
              <a:rPr lang="en-US" dirty="0" err="1"/>
              <a:t>Klapi</a:t>
            </a:r>
            <a:r>
              <a:rPr lang="en-US" dirty="0"/>
              <a:t> sees </a:t>
            </a:r>
            <a:r>
              <a:rPr lang="en-US" dirty="0" err="1"/>
              <a:t>olev</a:t>
            </a:r>
            <a:r>
              <a:rPr lang="en-US" dirty="0"/>
              <a:t> </a:t>
            </a:r>
            <a:r>
              <a:rPr lang="en-US" dirty="0" err="1"/>
              <a:t>rõhuerinevus</a:t>
            </a:r>
            <a:r>
              <a:rPr lang="en-US" dirty="0"/>
              <a:t> </a:t>
            </a:r>
            <a:r>
              <a:rPr lang="en-US" dirty="0" err="1"/>
              <a:t>paneb</a:t>
            </a:r>
            <a:r>
              <a:rPr lang="en-US" dirty="0"/>
              <a:t> </a:t>
            </a:r>
            <a:r>
              <a:rPr lang="en-US" b="1" dirty="0" err="1"/>
              <a:t>märghäireklapi</a:t>
            </a:r>
            <a:r>
              <a:rPr lang="en-US" b="1" dirty="0"/>
              <a:t> </a:t>
            </a:r>
            <a:r>
              <a:rPr lang="en-US" b="1" dirty="0" err="1"/>
              <a:t>avanema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See </a:t>
            </a:r>
            <a:r>
              <a:rPr lang="en-US" dirty="0" err="1"/>
              <a:t>võimaldab</a:t>
            </a:r>
            <a:r>
              <a:rPr lang="en-US" dirty="0"/>
              <a:t> </a:t>
            </a:r>
            <a:r>
              <a:rPr lang="en-US" dirty="0" err="1"/>
              <a:t>pideva</a:t>
            </a:r>
            <a:r>
              <a:rPr lang="en-US" dirty="0"/>
              <a:t> </a:t>
            </a:r>
            <a:r>
              <a:rPr lang="en-US" dirty="0" err="1"/>
              <a:t>veevoolu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aktiveerib</a:t>
            </a:r>
            <a:r>
              <a:rPr lang="en-US" dirty="0"/>
              <a:t> </a:t>
            </a:r>
            <a:r>
              <a:rPr lang="en-US" b="1" dirty="0" err="1"/>
              <a:t>veevoo</a:t>
            </a:r>
            <a:r>
              <a:rPr lang="en-US" b="1" dirty="0"/>
              <a:t> </a:t>
            </a:r>
            <a:r>
              <a:rPr lang="en-US" b="1" dirty="0" err="1"/>
              <a:t>häire</a:t>
            </a:r>
            <a:r>
              <a:rPr lang="en-US" dirty="0"/>
              <a:t> – </a:t>
            </a:r>
            <a:r>
              <a:rPr lang="en-US" dirty="0" err="1"/>
              <a:t>näiteks</a:t>
            </a:r>
            <a:r>
              <a:rPr lang="en-US" dirty="0"/>
              <a:t> </a:t>
            </a:r>
            <a:r>
              <a:rPr lang="en-US" dirty="0" err="1"/>
              <a:t>hüdraulilise</a:t>
            </a:r>
            <a:r>
              <a:rPr lang="en-US" dirty="0"/>
              <a:t> </a:t>
            </a:r>
            <a:r>
              <a:rPr lang="en-US" dirty="0" err="1" smtClean="0"/>
              <a:t>kell</a:t>
            </a:r>
            <a:r>
              <a:rPr lang="et-EE" dirty="0" smtClean="0"/>
              <a:t>a ja </a:t>
            </a:r>
            <a:r>
              <a:rPr lang="en-US" dirty="0" smtClean="0"/>
              <a:t> </a:t>
            </a:r>
            <a:r>
              <a:rPr lang="en-US" dirty="0" err="1"/>
              <a:t>elektrilise</a:t>
            </a:r>
            <a:r>
              <a:rPr lang="en-US" dirty="0"/>
              <a:t> </a:t>
            </a:r>
            <a:r>
              <a:rPr lang="en-US" dirty="0" err="1" smtClean="0"/>
              <a:t>voolulüliti</a:t>
            </a:r>
            <a:r>
              <a:rPr lang="et-EE" dirty="0"/>
              <a:t> </a:t>
            </a:r>
            <a:r>
              <a:rPr lang="et-EE" dirty="0" smtClean="0"/>
              <a:t>abil  tulekahju  häire</a:t>
            </a:r>
            <a:endParaRPr lang="en-US" dirty="0"/>
          </a:p>
          <a:p>
            <a:pPr lvl="0"/>
            <a:r>
              <a:rPr lang="en-US" dirty="0" err="1"/>
              <a:t>Häire</a:t>
            </a:r>
            <a:r>
              <a:rPr lang="en-US" dirty="0"/>
              <a:t> </a:t>
            </a:r>
            <a:r>
              <a:rPr lang="en-US" dirty="0" err="1"/>
              <a:t>edastatakse</a:t>
            </a:r>
            <a:r>
              <a:rPr lang="en-US" dirty="0"/>
              <a:t> </a:t>
            </a:r>
            <a:r>
              <a:rPr lang="en-US" dirty="0" err="1"/>
              <a:t>vajadusel</a:t>
            </a:r>
            <a:r>
              <a:rPr lang="en-US" dirty="0"/>
              <a:t> </a:t>
            </a:r>
            <a:r>
              <a:rPr lang="en-US" dirty="0" err="1"/>
              <a:t>tulekahjusignalisatsiooni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081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Märghäireklapp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96" y="2376281"/>
            <a:ext cx="3380359" cy="308626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969" y="619125"/>
            <a:ext cx="2895600" cy="62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45255" y="1825625"/>
            <a:ext cx="3452813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t-EE" altLang="et-EE" sz="2800" b="1" dirty="0"/>
              <a:t>Märginstallatsioonid </a:t>
            </a:r>
          </a:p>
          <a:p>
            <a:pPr eaLnBrk="1" hangingPunct="1"/>
            <a:r>
              <a:rPr lang="et-EE" altLang="et-EE" dirty="0"/>
              <a:t>on kõige lihtsamad ja sagedamini kasutatavad sprinklersüsteemid. Neid kasutatakse siis, kui ei ole külmumise ohtu.</a:t>
            </a:r>
          </a:p>
          <a:p>
            <a:pPr eaLnBrk="1" hangingPunct="1"/>
            <a:endParaRPr lang="en-GB" altLang="et-EE" dirty="0"/>
          </a:p>
        </p:txBody>
      </p:sp>
    </p:spTree>
    <p:extLst>
      <p:ext uri="{BB962C8B-B14F-4D97-AF65-F5344CB8AC3E}">
        <p14:creationId xmlns:p14="http://schemas.microsoft.com/office/powerpoint/2010/main" val="1615835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772"/>
            <a:ext cx="10515600" cy="4351338"/>
          </a:xfrm>
        </p:spPr>
        <p:txBody>
          <a:bodyPr/>
          <a:lstStyle/>
          <a:p>
            <a:r>
              <a:rPr lang="et-EE" dirty="0" smtClean="0"/>
              <a:t>Märg sprinklersüsteem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66" y="2121107"/>
            <a:ext cx="8619343" cy="46169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46068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5125"/>
            <a:ext cx="10256520" cy="843473"/>
          </a:xfrm>
        </p:spPr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99" y="1486536"/>
            <a:ext cx="10515600" cy="4351338"/>
          </a:xfrm>
        </p:spPr>
        <p:txBody>
          <a:bodyPr/>
          <a:lstStyle/>
          <a:p>
            <a:r>
              <a:rPr lang="et-EE" dirty="0" smtClean="0"/>
              <a:t>Kuivhäireklapp</a:t>
            </a:r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26484" y="4110287"/>
            <a:ext cx="3657600" cy="289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altLang="et-EE" sz="2800" dirty="0" smtClean="0"/>
              <a:t>Kuiv- või õhusüsteemid</a:t>
            </a:r>
            <a:br>
              <a:rPr lang="et-EE" altLang="et-EE" sz="2800" dirty="0" smtClean="0"/>
            </a:br>
            <a:r>
              <a:rPr lang="et-EE" altLang="et-EE" sz="2400" dirty="0" smtClean="0"/>
              <a:t>paigaldatakse hoonetesse, kus on külmumise oht – nagu mitteköetavad laod, laadimisangaarid jne.</a:t>
            </a:r>
            <a:br>
              <a:rPr lang="et-EE" altLang="et-EE" sz="2400" dirty="0" smtClean="0"/>
            </a:br>
            <a:r>
              <a:rPr lang="et-EE" altLang="et-EE" dirty="0" smtClean="0"/>
              <a:t> </a:t>
            </a:r>
            <a:endParaRPr lang="en-GB" altLang="et-EE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46" y="2146816"/>
            <a:ext cx="2396573" cy="3414826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002" y="4579414"/>
            <a:ext cx="36004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002" y="797989"/>
            <a:ext cx="2638425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152" y="2418613"/>
            <a:ext cx="108585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3361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880"/>
            <a:ext cx="10515600" cy="4351338"/>
          </a:xfrm>
        </p:spPr>
        <p:txBody>
          <a:bodyPr/>
          <a:lstStyle/>
          <a:p>
            <a:r>
              <a:rPr lang="et-EE" dirty="0" smtClean="0"/>
              <a:t>Kuivtoru sprinklersüsteem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46" y="1933731"/>
            <a:ext cx="9413823" cy="4781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184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259" y="1323454"/>
            <a:ext cx="10515600" cy="4351338"/>
          </a:xfrm>
        </p:spPr>
        <p:txBody>
          <a:bodyPr/>
          <a:lstStyle/>
          <a:p>
            <a:r>
              <a:rPr lang="et-EE" dirty="0" smtClean="0"/>
              <a:t>Kuivhäire klapi toimimine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537" y="1782564"/>
            <a:ext cx="4460813" cy="4918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232" y="1158562"/>
            <a:ext cx="5368598" cy="55420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455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8891"/>
            <a:ext cx="10515600" cy="4351338"/>
          </a:xfrm>
        </p:spPr>
        <p:txBody>
          <a:bodyPr/>
          <a:lstStyle/>
          <a:p>
            <a:r>
              <a:rPr lang="et-EE" dirty="0" smtClean="0"/>
              <a:t>Külmkambri  sprinkler</a:t>
            </a:r>
          </a:p>
          <a:p>
            <a:r>
              <a:rPr lang="en-US" altLang="et-EE" sz="2000" dirty="0"/>
              <a:t>Tyco </a:t>
            </a:r>
            <a:r>
              <a:rPr lang="en-US" altLang="et-EE" sz="2000" dirty="0" err="1"/>
              <a:t>külmkambri</a:t>
            </a:r>
            <a:r>
              <a:rPr lang="en-US" altLang="et-EE" sz="2000" dirty="0"/>
              <a:t> </a:t>
            </a:r>
            <a:r>
              <a:rPr lang="en-US" altLang="et-EE" sz="2000" dirty="0" err="1"/>
              <a:t>sprinkleri</a:t>
            </a:r>
            <a:r>
              <a:rPr lang="en-US" altLang="et-EE" sz="2000" dirty="0"/>
              <a:t>  </a:t>
            </a:r>
            <a:r>
              <a:rPr lang="en-US" altLang="et-EE" sz="2000" dirty="0" err="1"/>
              <a:t>ehitus</a:t>
            </a:r>
            <a:endParaRPr 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15" y="2500072"/>
            <a:ext cx="4083658" cy="42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513" y="1744913"/>
            <a:ext cx="1559615" cy="498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42470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Kondensaadi koguja/eraldaja kuivtoru süsteemile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57" y="2413649"/>
            <a:ext cx="2499194" cy="420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9"/>
          <p:cNvSpPr txBox="1">
            <a:spLocks/>
          </p:cNvSpPr>
          <p:nvPr/>
        </p:nvSpPr>
        <p:spPr>
          <a:xfrm>
            <a:off x="2415954" y="2550008"/>
            <a:ext cx="7786688" cy="485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t-EE" dirty="0" smtClean="0"/>
              <a:t>					Kondensaadi eraldaja  </a:t>
            </a:r>
          </a:p>
          <a:p>
            <a:pPr>
              <a:buFontTx/>
              <a:buNone/>
            </a:pPr>
            <a:r>
              <a:rPr lang="et-EE" dirty="0" smtClean="0"/>
              <a:t>					täidetakse alumise </a:t>
            </a:r>
          </a:p>
          <a:p>
            <a:pPr>
              <a:buFontTx/>
              <a:buNone/>
            </a:pPr>
            <a:r>
              <a:rPr lang="et-EE" dirty="0" smtClean="0"/>
              <a:t>					külgkraani nivooni</a:t>
            </a:r>
          </a:p>
          <a:p>
            <a:pPr>
              <a:buFontTx/>
              <a:buNone/>
            </a:pPr>
            <a:r>
              <a:rPr lang="et-EE" dirty="0" smtClean="0"/>
              <a:t>					 60% etüleenglükooli</a:t>
            </a:r>
          </a:p>
          <a:p>
            <a:pPr>
              <a:buFontTx/>
              <a:buNone/>
            </a:pPr>
            <a:r>
              <a:rPr lang="et-EE" dirty="0" smtClean="0"/>
              <a:t> 					lahusega.</a:t>
            </a:r>
          </a:p>
          <a:p>
            <a:pPr>
              <a:buFontTx/>
              <a:buNone/>
            </a:pPr>
            <a:r>
              <a:rPr lang="et-EE" dirty="0" smtClean="0"/>
              <a:t>					Ülemise külgkraani abil 				            kontrollitakse</a:t>
            </a:r>
          </a:p>
          <a:p>
            <a:pPr>
              <a:buFontTx/>
              <a:buNone/>
            </a:pPr>
            <a:r>
              <a:rPr lang="et-EE" dirty="0" smtClean="0"/>
              <a:t>					kondensaadi olemasolu.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039387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t-EE" dirty="0" smtClean="0"/>
              <a:t>Antifriisi ( glükooli) kasutamine  sprinklersüsteemis</a:t>
            </a:r>
          </a:p>
          <a:p>
            <a:pPr marL="0" indent="0">
              <a:buNone/>
            </a:pPr>
            <a:r>
              <a:rPr lang="en-US" b="1" dirty="0" err="1"/>
              <a:t>Glükooli</a:t>
            </a:r>
            <a:r>
              <a:rPr lang="en-US" b="1" dirty="0"/>
              <a:t> </a:t>
            </a:r>
            <a:r>
              <a:rPr lang="en-US" b="1" dirty="0" err="1"/>
              <a:t>kontsentratsioon</a:t>
            </a:r>
            <a:r>
              <a:rPr lang="en-US" b="1" dirty="0"/>
              <a:t> </a:t>
            </a:r>
            <a:r>
              <a:rPr lang="en-US" dirty="0" err="1"/>
              <a:t>mõjutab</a:t>
            </a:r>
            <a:r>
              <a:rPr lang="en-US" dirty="0"/>
              <a:t> </a:t>
            </a:r>
            <a:r>
              <a:rPr lang="en-US" dirty="0" err="1"/>
              <a:t>sprinklersüsteemi</a:t>
            </a:r>
            <a:r>
              <a:rPr lang="en-US" dirty="0"/>
              <a:t> </a:t>
            </a:r>
            <a:r>
              <a:rPr lang="en-US" dirty="0" err="1"/>
              <a:t>tööd</a:t>
            </a:r>
            <a:r>
              <a:rPr lang="en-US" dirty="0"/>
              <a:t> </a:t>
            </a:r>
            <a:r>
              <a:rPr lang="en-US" dirty="0" err="1"/>
              <a:t>päris</a:t>
            </a:r>
            <a:r>
              <a:rPr lang="en-US" dirty="0"/>
              <a:t> </a:t>
            </a:r>
            <a:r>
              <a:rPr lang="en-US" dirty="0" err="1"/>
              <a:t>oluliselt</a:t>
            </a:r>
            <a:r>
              <a:rPr lang="en-US" dirty="0"/>
              <a:t> – </a:t>
            </a:r>
            <a:r>
              <a:rPr lang="en-US" dirty="0" err="1"/>
              <a:t>mitte</a:t>
            </a:r>
            <a:r>
              <a:rPr lang="en-US" dirty="0"/>
              <a:t> </a:t>
            </a:r>
            <a:r>
              <a:rPr lang="en-US" dirty="0" err="1"/>
              <a:t>ainult</a:t>
            </a:r>
            <a:r>
              <a:rPr lang="en-US" dirty="0"/>
              <a:t> </a:t>
            </a:r>
            <a:r>
              <a:rPr lang="en-US" dirty="0" err="1"/>
              <a:t>külmumiskaitset</a:t>
            </a:r>
            <a:r>
              <a:rPr lang="en-US" dirty="0"/>
              <a:t>. </a:t>
            </a:r>
            <a:endParaRPr lang="et-EE" dirty="0" smtClean="0"/>
          </a:p>
          <a:p>
            <a:pPr marL="0" indent="0">
              <a:buNone/>
            </a:pPr>
            <a:r>
              <a:rPr lang="en-US" dirty="0" err="1" smtClean="0"/>
              <a:t>Kõige</a:t>
            </a:r>
            <a:r>
              <a:rPr lang="en-US" dirty="0" smtClean="0"/>
              <a:t> </a:t>
            </a:r>
            <a:r>
              <a:rPr lang="en-US" dirty="0" err="1"/>
              <a:t>olulisemad</a:t>
            </a:r>
            <a:r>
              <a:rPr lang="en-US" dirty="0"/>
              <a:t> </a:t>
            </a:r>
            <a:r>
              <a:rPr lang="en-US" dirty="0" err="1"/>
              <a:t>mõjud</a:t>
            </a:r>
            <a:r>
              <a:rPr lang="en-US" dirty="0"/>
              <a:t> on </a:t>
            </a:r>
            <a:r>
              <a:rPr lang="en-US" dirty="0" err="1"/>
              <a:t>hüdraulika</a:t>
            </a:r>
            <a:r>
              <a:rPr lang="en-US" dirty="0"/>
              <a:t>, </a:t>
            </a:r>
            <a:r>
              <a:rPr lang="en-US" dirty="0" err="1"/>
              <a:t>vooluhulk</a:t>
            </a:r>
            <a:r>
              <a:rPr lang="en-US" dirty="0"/>
              <a:t>, </a:t>
            </a:r>
            <a:r>
              <a:rPr lang="en-US" dirty="0" err="1"/>
              <a:t>rõhukadu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kustutamise</a:t>
            </a:r>
            <a:r>
              <a:rPr lang="en-US" dirty="0"/>
              <a:t> </a:t>
            </a:r>
            <a:r>
              <a:rPr lang="en-US" dirty="0" err="1"/>
              <a:t>efektiivsus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 err="1"/>
              <a:t>Glükooli</a:t>
            </a:r>
            <a:r>
              <a:rPr lang="en-US" dirty="0"/>
              <a:t> </a:t>
            </a:r>
            <a:r>
              <a:rPr lang="en-US" dirty="0" err="1"/>
              <a:t>lisamise</a:t>
            </a:r>
            <a:r>
              <a:rPr lang="en-US" dirty="0"/>
              <a:t> </a:t>
            </a:r>
            <a:r>
              <a:rPr lang="en-US" dirty="0" err="1"/>
              <a:t>eesmärk</a:t>
            </a:r>
            <a:r>
              <a:rPr lang="en-US" dirty="0"/>
              <a:t> on </a:t>
            </a:r>
            <a:r>
              <a:rPr lang="en-US" dirty="0" err="1"/>
              <a:t>langetada</a:t>
            </a:r>
            <a:r>
              <a:rPr lang="en-US" dirty="0"/>
              <a:t> </a:t>
            </a:r>
            <a:r>
              <a:rPr lang="en-US" dirty="0" err="1"/>
              <a:t>lahuse</a:t>
            </a:r>
            <a:r>
              <a:rPr lang="en-US" dirty="0"/>
              <a:t> </a:t>
            </a:r>
            <a:r>
              <a:rPr lang="en-US" dirty="0" err="1"/>
              <a:t>külmumistemperatuuri</a:t>
            </a:r>
            <a:r>
              <a:rPr lang="en-US" dirty="0"/>
              <a:t>. </a:t>
            </a:r>
            <a:r>
              <a:rPr lang="en-US" dirty="0" err="1"/>
              <a:t>Kuid</a:t>
            </a:r>
            <a:r>
              <a:rPr lang="en-US" dirty="0"/>
              <a:t> </a:t>
            </a:r>
            <a:r>
              <a:rPr lang="en-US" dirty="0" err="1"/>
              <a:t>kontsentratsiooni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saa</a:t>
            </a:r>
            <a:r>
              <a:rPr lang="en-US" dirty="0"/>
              <a:t> </a:t>
            </a:r>
            <a:r>
              <a:rPr lang="en-US" dirty="0" err="1"/>
              <a:t>lihtsalt</a:t>
            </a:r>
            <a:r>
              <a:rPr lang="en-US" dirty="0"/>
              <a:t> </a:t>
            </a:r>
            <a:r>
              <a:rPr lang="en-US" dirty="0" err="1"/>
              <a:t>võimalikult</a:t>
            </a:r>
            <a:r>
              <a:rPr lang="en-US" dirty="0"/>
              <a:t> </a:t>
            </a:r>
            <a:r>
              <a:rPr lang="en-US" dirty="0" err="1"/>
              <a:t>suureks</a:t>
            </a:r>
            <a:r>
              <a:rPr lang="en-US" dirty="0"/>
              <a:t> </a:t>
            </a:r>
            <a:r>
              <a:rPr lang="en-US" dirty="0" err="1"/>
              <a:t>teha</a:t>
            </a:r>
            <a:r>
              <a:rPr lang="en-US" dirty="0" smtClean="0"/>
              <a:t>.</a:t>
            </a:r>
            <a:endParaRPr lang="et-EE" dirty="0" smtClean="0"/>
          </a:p>
          <a:p>
            <a:pPr lvl="0"/>
            <a:r>
              <a:rPr lang="en-US" b="1" dirty="0" err="1"/>
              <a:t>vesi</a:t>
            </a:r>
            <a:r>
              <a:rPr lang="en-US" dirty="0"/>
              <a:t> → </a:t>
            </a:r>
            <a:r>
              <a:rPr lang="en-US" dirty="0" err="1"/>
              <a:t>külmub</a:t>
            </a:r>
            <a:r>
              <a:rPr lang="en-US" dirty="0"/>
              <a:t> 0 °C </a:t>
            </a:r>
            <a:r>
              <a:rPr lang="en-US" dirty="0" err="1"/>
              <a:t>juures</a:t>
            </a:r>
            <a:r>
              <a:rPr lang="en-US" dirty="0"/>
              <a:t>; </a:t>
            </a:r>
          </a:p>
          <a:p>
            <a:pPr lvl="0"/>
            <a:r>
              <a:rPr lang="en-US" b="1" dirty="0" err="1"/>
              <a:t>propüleenglükooli</a:t>
            </a:r>
            <a:r>
              <a:rPr lang="en-US" b="1" dirty="0"/>
              <a:t> </a:t>
            </a:r>
            <a:r>
              <a:rPr lang="en-US" b="1" dirty="0" err="1"/>
              <a:t>lahus</a:t>
            </a:r>
            <a:r>
              <a:rPr lang="en-US" dirty="0"/>
              <a:t> → </a:t>
            </a:r>
            <a:r>
              <a:rPr lang="en-US" dirty="0" err="1"/>
              <a:t>külmumispunkt</a:t>
            </a:r>
            <a:r>
              <a:rPr lang="en-US" dirty="0"/>
              <a:t> </a:t>
            </a:r>
            <a:r>
              <a:rPr lang="en-US" dirty="0" err="1"/>
              <a:t>langeb</a:t>
            </a:r>
            <a:r>
              <a:rPr lang="en-US" dirty="0"/>
              <a:t> </a:t>
            </a:r>
            <a:r>
              <a:rPr lang="en-US" dirty="0" err="1"/>
              <a:t>kontsentratsiooni</a:t>
            </a:r>
            <a:r>
              <a:rPr lang="en-US" dirty="0"/>
              <a:t> </a:t>
            </a:r>
            <a:r>
              <a:rPr lang="en-US" dirty="0" err="1"/>
              <a:t>suurenedes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liiga</a:t>
            </a:r>
            <a:r>
              <a:rPr lang="en-US" dirty="0"/>
              <a:t> </a:t>
            </a:r>
            <a:r>
              <a:rPr lang="en-US" dirty="0" err="1"/>
              <a:t>suur</a:t>
            </a:r>
            <a:r>
              <a:rPr lang="en-US" dirty="0"/>
              <a:t> </a:t>
            </a:r>
            <a:r>
              <a:rPr lang="en-US" dirty="0" err="1"/>
              <a:t>kontsentratsioon</a:t>
            </a:r>
            <a:r>
              <a:rPr lang="en-US" dirty="0"/>
              <a:t> → </a:t>
            </a:r>
            <a:r>
              <a:rPr lang="en-US" dirty="0" err="1"/>
              <a:t>hakkavad</a:t>
            </a:r>
            <a:r>
              <a:rPr lang="en-US" dirty="0"/>
              <a:t> </a:t>
            </a:r>
            <a:r>
              <a:rPr lang="en-US" dirty="0" err="1"/>
              <a:t>tekkima</a:t>
            </a:r>
            <a:r>
              <a:rPr lang="en-US" dirty="0"/>
              <a:t> </a:t>
            </a:r>
            <a:r>
              <a:rPr lang="en-US" dirty="0" err="1"/>
              <a:t>muud</a:t>
            </a:r>
            <a:r>
              <a:rPr lang="en-US" dirty="0"/>
              <a:t> </a:t>
            </a:r>
            <a:r>
              <a:rPr lang="en-US" dirty="0" err="1"/>
              <a:t>probleemid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150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Probleemid</a:t>
            </a:r>
          </a:p>
          <a:p>
            <a:r>
              <a:rPr lang="en-US" b="1" dirty="0" err="1"/>
              <a:t>Suurem</a:t>
            </a:r>
            <a:r>
              <a:rPr lang="en-US" b="1" dirty="0"/>
              <a:t> </a:t>
            </a:r>
            <a:r>
              <a:rPr lang="en-US" b="1" dirty="0" err="1"/>
              <a:t>kontsentratsioon</a:t>
            </a:r>
            <a:r>
              <a:rPr lang="en-US" b="1" dirty="0"/>
              <a:t> </a:t>
            </a:r>
            <a:r>
              <a:rPr lang="en-US" b="1" dirty="0" err="1"/>
              <a:t>muudab</a:t>
            </a:r>
            <a:r>
              <a:rPr lang="en-US" b="1" dirty="0"/>
              <a:t> </a:t>
            </a:r>
            <a:r>
              <a:rPr lang="en-US" b="1" dirty="0" err="1"/>
              <a:t>vedeliku</a:t>
            </a:r>
            <a:r>
              <a:rPr lang="en-US" b="1" dirty="0"/>
              <a:t> </a:t>
            </a:r>
            <a:r>
              <a:rPr lang="en-US" b="1" dirty="0" err="1"/>
              <a:t>viskoossemaks</a:t>
            </a:r>
            <a:endParaRPr lang="en-US" dirty="0"/>
          </a:p>
          <a:p>
            <a:r>
              <a:rPr lang="en-US" dirty="0"/>
              <a:t>See on </a:t>
            </a:r>
            <a:r>
              <a:rPr lang="en-US" dirty="0" err="1"/>
              <a:t>sprinklersüsteemi</a:t>
            </a:r>
            <a:r>
              <a:rPr lang="en-US" dirty="0"/>
              <a:t> </a:t>
            </a:r>
            <a:r>
              <a:rPr lang="en-US" dirty="0" err="1"/>
              <a:t>jaoks</a:t>
            </a:r>
            <a:r>
              <a:rPr lang="en-US" dirty="0"/>
              <a:t> </a:t>
            </a:r>
            <a:r>
              <a:rPr lang="en-US" dirty="0" err="1"/>
              <a:t>väga</a:t>
            </a:r>
            <a:r>
              <a:rPr lang="en-US" dirty="0"/>
              <a:t> </a:t>
            </a:r>
            <a:r>
              <a:rPr lang="en-US" dirty="0" err="1"/>
              <a:t>oluline</a:t>
            </a:r>
            <a:r>
              <a:rPr lang="en-US" dirty="0"/>
              <a:t>.</a:t>
            </a:r>
          </a:p>
          <a:p>
            <a:r>
              <a:rPr lang="en-US" b="1" dirty="0" err="1"/>
              <a:t>Glükooli</a:t>
            </a:r>
            <a:r>
              <a:rPr lang="en-US" b="1" dirty="0"/>
              <a:t> % ↑ → </a:t>
            </a:r>
            <a:r>
              <a:rPr lang="en-US" b="1" dirty="0" err="1"/>
              <a:t>viskoossus</a:t>
            </a:r>
            <a:r>
              <a:rPr lang="en-US" b="1" dirty="0"/>
              <a:t> ↑ → </a:t>
            </a:r>
            <a:r>
              <a:rPr lang="en-US" b="1" dirty="0" err="1"/>
              <a:t>rõhukadu</a:t>
            </a:r>
            <a:r>
              <a:rPr lang="en-US" b="1" dirty="0"/>
              <a:t> </a:t>
            </a:r>
            <a:r>
              <a:rPr lang="en-US" b="1" dirty="0" err="1"/>
              <a:t>torustikus</a:t>
            </a:r>
            <a:r>
              <a:rPr lang="en-US" b="1" dirty="0"/>
              <a:t> ↑ → </a:t>
            </a:r>
            <a:r>
              <a:rPr lang="en-US" b="1" dirty="0" err="1"/>
              <a:t>sprinklerini</a:t>
            </a:r>
            <a:r>
              <a:rPr lang="en-US" b="1" dirty="0"/>
              <a:t> </a:t>
            </a:r>
            <a:r>
              <a:rPr lang="en-US" b="1" dirty="0" err="1"/>
              <a:t>jõuab</a:t>
            </a:r>
            <a:r>
              <a:rPr lang="en-US" b="1" dirty="0"/>
              <a:t> </a:t>
            </a:r>
            <a:r>
              <a:rPr lang="en-US" b="1" dirty="0" err="1"/>
              <a:t>väiksema</a:t>
            </a:r>
            <a:r>
              <a:rPr lang="en-US" b="1" dirty="0"/>
              <a:t> </a:t>
            </a:r>
            <a:r>
              <a:rPr lang="en-US" b="1" dirty="0" err="1"/>
              <a:t>rõhuga</a:t>
            </a:r>
            <a:r>
              <a:rPr lang="en-US" b="1" dirty="0"/>
              <a:t> </a:t>
            </a:r>
            <a:r>
              <a:rPr lang="en-US" b="1" dirty="0" err="1"/>
              <a:t>vesi</a:t>
            </a:r>
            <a:r>
              <a:rPr lang="en-US" b="1" dirty="0"/>
              <a:t>/</a:t>
            </a:r>
            <a:r>
              <a:rPr lang="en-US" b="1" dirty="0" err="1"/>
              <a:t>lahus</a:t>
            </a:r>
            <a:r>
              <a:rPr lang="en-US" b="1" dirty="0"/>
              <a:t>.</a:t>
            </a:r>
            <a:endParaRPr lang="en-US" dirty="0"/>
          </a:p>
          <a:p>
            <a:r>
              <a:rPr lang="en-US" b="1" dirty="0" err="1"/>
              <a:t>Väga</a:t>
            </a:r>
            <a:r>
              <a:rPr lang="en-US" b="1" dirty="0"/>
              <a:t> </a:t>
            </a:r>
            <a:r>
              <a:rPr lang="en-US" b="1" dirty="0" err="1"/>
              <a:t>oluline</a:t>
            </a:r>
            <a:r>
              <a:rPr lang="en-US" b="1" dirty="0"/>
              <a:t>: </a:t>
            </a:r>
            <a:r>
              <a:rPr lang="en-US" b="1" dirty="0" err="1"/>
              <a:t>liiga</a:t>
            </a:r>
            <a:r>
              <a:rPr lang="en-US" b="1" dirty="0"/>
              <a:t> </a:t>
            </a:r>
            <a:r>
              <a:rPr lang="en-US" b="1" dirty="0" err="1"/>
              <a:t>kõrge</a:t>
            </a:r>
            <a:r>
              <a:rPr lang="en-US" b="1" dirty="0"/>
              <a:t> </a:t>
            </a:r>
            <a:r>
              <a:rPr lang="en-US" b="1" dirty="0" err="1"/>
              <a:t>glükoolikontsentratsioon</a:t>
            </a:r>
            <a:r>
              <a:rPr lang="en-US" b="1" dirty="0"/>
              <a:t> </a:t>
            </a:r>
            <a:r>
              <a:rPr lang="en-US" b="1" dirty="0" err="1"/>
              <a:t>võib</a:t>
            </a:r>
            <a:r>
              <a:rPr lang="en-US" b="1" dirty="0"/>
              <a:t> </a:t>
            </a:r>
            <a:r>
              <a:rPr lang="en-US" b="1" dirty="0" err="1"/>
              <a:t>tulekahju</a:t>
            </a:r>
            <a:r>
              <a:rPr lang="en-US" b="1" dirty="0"/>
              <a:t> </a:t>
            </a:r>
            <a:r>
              <a:rPr lang="en-US" b="1" dirty="0" err="1"/>
              <a:t>hoopis</a:t>
            </a:r>
            <a:r>
              <a:rPr lang="en-US" b="1" dirty="0"/>
              <a:t> </a:t>
            </a:r>
            <a:r>
              <a:rPr lang="en-US" b="1" dirty="0" err="1"/>
              <a:t>halvendada</a:t>
            </a:r>
            <a:endParaRPr lang="en-US" dirty="0"/>
          </a:p>
          <a:p>
            <a:r>
              <a:rPr lang="en-US" dirty="0" err="1"/>
              <a:t>Näiteks</a:t>
            </a:r>
            <a:r>
              <a:rPr lang="en-US" dirty="0"/>
              <a:t> on NFPA </a:t>
            </a:r>
            <a:r>
              <a:rPr lang="en-US" dirty="0" err="1"/>
              <a:t>dokumenteerinud</a:t>
            </a:r>
            <a:r>
              <a:rPr lang="en-US" dirty="0"/>
              <a:t> </a:t>
            </a:r>
            <a:r>
              <a:rPr lang="en-US" dirty="0" err="1"/>
              <a:t>katse</a:t>
            </a:r>
            <a:r>
              <a:rPr lang="en-US" dirty="0"/>
              <a:t>, </a:t>
            </a:r>
            <a:r>
              <a:rPr lang="en-US" dirty="0" err="1"/>
              <a:t>kus</a:t>
            </a:r>
            <a:r>
              <a:rPr lang="en-US" dirty="0"/>
              <a:t> </a:t>
            </a:r>
            <a:r>
              <a:rPr lang="en-US" b="1" dirty="0"/>
              <a:t>50% </a:t>
            </a:r>
            <a:r>
              <a:rPr lang="en-US" b="1" dirty="0" err="1"/>
              <a:t>glütseriini</a:t>
            </a:r>
            <a:r>
              <a:rPr lang="en-US" b="1" dirty="0"/>
              <a:t> </a:t>
            </a:r>
            <a:r>
              <a:rPr lang="en-US" b="1" dirty="0" err="1"/>
              <a:t>lahus</a:t>
            </a:r>
            <a:r>
              <a:rPr lang="en-US" b="1" dirty="0"/>
              <a:t> </a:t>
            </a:r>
            <a:r>
              <a:rPr lang="en-US" b="1" dirty="0" err="1"/>
              <a:t>suurendas</a:t>
            </a:r>
            <a:r>
              <a:rPr lang="en-US" b="1" dirty="0"/>
              <a:t> </a:t>
            </a:r>
            <a:r>
              <a:rPr lang="en-US" b="1" dirty="0" err="1"/>
              <a:t>teatud</a:t>
            </a:r>
            <a:r>
              <a:rPr lang="en-US" b="1" dirty="0"/>
              <a:t> </a:t>
            </a:r>
            <a:r>
              <a:rPr lang="en-US" b="1" dirty="0" err="1"/>
              <a:t>tulekahju</a:t>
            </a:r>
            <a:r>
              <a:rPr lang="en-US" b="1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soojuseralduskiirust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üle</a:t>
            </a:r>
            <a:r>
              <a:rPr lang="en-US" b="1" dirty="0">
                <a:solidFill>
                  <a:srgbClr val="FF0000"/>
                </a:solidFill>
              </a:rPr>
              <a:t> 230%</a:t>
            </a:r>
            <a:r>
              <a:rPr lang="en-US" dirty="0">
                <a:solidFill>
                  <a:srgbClr val="FF0000"/>
                </a:solidFill>
              </a:rPr>
              <a:t>.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25138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687" y="1563232"/>
            <a:ext cx="10515600" cy="4351338"/>
          </a:xfrm>
        </p:spPr>
        <p:txBody>
          <a:bodyPr/>
          <a:lstStyle/>
          <a:p>
            <a:r>
              <a:rPr lang="et-EE" b="1" dirty="0" err="1"/>
              <a:t>T</a:t>
            </a:r>
            <a:r>
              <a:rPr lang="en-US" b="1" dirty="0" err="1" smtClean="0"/>
              <a:t>ulekahju</a:t>
            </a:r>
            <a:r>
              <a:rPr lang="en-US" b="1" dirty="0" smtClean="0"/>
              <a:t> </a:t>
            </a:r>
            <a:r>
              <a:rPr lang="en-US" b="1" dirty="0" err="1"/>
              <a:t>arenguetappide</a:t>
            </a:r>
            <a:r>
              <a:rPr lang="en-US" b="1" dirty="0"/>
              <a:t> </a:t>
            </a:r>
            <a:r>
              <a:rPr lang="en-US" b="1" dirty="0" err="1"/>
              <a:t>mõju</a:t>
            </a:r>
            <a:r>
              <a:rPr lang="en-US" b="1" dirty="0"/>
              <a:t> </a:t>
            </a:r>
            <a:r>
              <a:rPr lang="en-US" b="1" dirty="0" err="1"/>
              <a:t>vee</a:t>
            </a:r>
            <a:r>
              <a:rPr lang="en-US" b="1" dirty="0"/>
              <a:t>-/</a:t>
            </a:r>
            <a:r>
              <a:rPr lang="en-US" b="1" dirty="0" err="1"/>
              <a:t>sprinklerkustutussüsteemi</a:t>
            </a:r>
            <a:r>
              <a:rPr lang="en-US" b="1" dirty="0"/>
              <a:t> </a:t>
            </a:r>
            <a:r>
              <a:rPr lang="en-US" b="1" dirty="0" smtClean="0"/>
              <a:t>t</a:t>
            </a:r>
            <a:r>
              <a:rPr lang="et-EE" b="1" dirty="0" smtClean="0"/>
              <a:t>ö</a:t>
            </a:r>
            <a:r>
              <a:rPr lang="en-US" b="1" dirty="0" err="1" smtClean="0"/>
              <a:t>öle</a:t>
            </a:r>
            <a:endParaRPr lang="et-EE" b="1" dirty="0" smtClean="0"/>
          </a:p>
          <a:p>
            <a:endParaRPr lang="et-EE" dirty="0"/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401440"/>
              </p:ext>
            </p:extLst>
          </p:nvPr>
        </p:nvGraphicFramePr>
        <p:xfrm>
          <a:off x="151074" y="2867755"/>
          <a:ext cx="11807688" cy="3771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35896"/>
                <a:gridCol w="3935896"/>
                <a:gridCol w="3935896"/>
              </a:tblGrid>
              <a:tr h="350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Tulekahju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etapp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Mis toimub tulekahjus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Mõju sprinklerile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509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 Süttimine / algfaas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Väike tulekolle, vähene soojuseraldus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Sprinkler tavaliselt veel ei rakendu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841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 Kasvufaas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Tulekahju kasvab kiiresti, kuum gaas koguneb lakke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Kõige olulisem etapp sprinkleri jaoks – sprinkler rakendub ja võib tule kasvu peatada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841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 Flashover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Väga kiire üleminek kogu ruumi ulatuslikule põlemisele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Sprinkleri jaoks muutub tule kontrollimine palju raskemaks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841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4. Täielikult arenenud tulekahju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Väga suur soojuseraldus ja tugev tulekahju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Vajatakse suurt vee hulka; süsteem peab vastama konkreetse riski projekteerimisnõuetele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10173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5. </a:t>
                      </a:r>
                      <a:r>
                        <a:rPr lang="en-US" sz="1200" dirty="0" err="1">
                          <a:effectLst/>
                        </a:rPr>
                        <a:t>Hääbumisfaas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Kütus hakkab lõppema või hapnik piirab põlemist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Sprinkler </a:t>
                      </a:r>
                      <a:r>
                        <a:rPr lang="en-US" sz="1200" dirty="0" err="1">
                          <a:effectLst/>
                        </a:rPr>
                        <a:t>võib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tulekahju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jätkuvalt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kontrollida</a:t>
                      </a:r>
                      <a:r>
                        <a:rPr lang="en-US" sz="1200" dirty="0">
                          <a:effectLst/>
                        </a:rPr>
                        <a:t>, </a:t>
                      </a:r>
                      <a:r>
                        <a:rPr lang="en-US" sz="1200" dirty="0" err="1">
                          <a:effectLst/>
                        </a:rPr>
                        <a:t>kuid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olukord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võib</a:t>
                      </a:r>
                      <a:r>
                        <a:rPr lang="en-US" sz="1200" dirty="0">
                          <a:effectLst/>
                        </a:rPr>
                        <a:t> olla </a:t>
                      </a:r>
                      <a:r>
                        <a:rPr lang="en-US" sz="1200" dirty="0" err="1">
                          <a:effectLst/>
                        </a:rPr>
                        <a:t>petlik</a:t>
                      </a:r>
                      <a:r>
                        <a:rPr lang="en-US" sz="1200" dirty="0">
                          <a:effectLst/>
                        </a:rPr>
                        <a:t> – </a:t>
                      </a:r>
                      <a:r>
                        <a:rPr lang="en-US" sz="1200" dirty="0" err="1">
                          <a:effectLst/>
                        </a:rPr>
                        <a:t>ventilatsiooni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muutus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võib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tule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uuesti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tugevdada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2973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250" y="1443962"/>
            <a:ext cx="10741550" cy="4932984"/>
          </a:xfrm>
        </p:spPr>
        <p:txBody>
          <a:bodyPr>
            <a:normAutofit fontScale="85000" lnSpcReduction="10000"/>
          </a:bodyPr>
          <a:lstStyle/>
          <a:p>
            <a:endParaRPr lang="et-EE" dirty="0" smtClean="0"/>
          </a:p>
          <a:p>
            <a:r>
              <a:rPr lang="en-US" dirty="0" err="1"/>
              <a:t>Sprinkleri</a:t>
            </a:r>
            <a:r>
              <a:rPr lang="en-US" dirty="0"/>
              <a:t> </a:t>
            </a:r>
            <a:r>
              <a:rPr lang="en-US" dirty="0" err="1"/>
              <a:t>efektiivsus</a:t>
            </a:r>
            <a:r>
              <a:rPr lang="en-US" dirty="0"/>
              <a:t> </a:t>
            </a:r>
            <a:r>
              <a:rPr lang="en-US" dirty="0" err="1"/>
              <a:t>sõltub</a:t>
            </a:r>
            <a:r>
              <a:rPr lang="en-US" dirty="0"/>
              <a:t> </a:t>
            </a:r>
            <a:r>
              <a:rPr lang="en-US" dirty="0" err="1"/>
              <a:t>väga</a:t>
            </a:r>
            <a:r>
              <a:rPr lang="en-US" dirty="0"/>
              <a:t> </a:t>
            </a:r>
            <a:r>
              <a:rPr lang="en-US" dirty="0" err="1"/>
              <a:t>tugevalt</a:t>
            </a:r>
            <a:r>
              <a:rPr lang="en-US" dirty="0"/>
              <a:t> </a:t>
            </a:r>
            <a:r>
              <a:rPr lang="en-US" dirty="0" err="1"/>
              <a:t>sellest</a:t>
            </a:r>
            <a:r>
              <a:rPr lang="en-US" dirty="0"/>
              <a:t>, </a:t>
            </a:r>
            <a:r>
              <a:rPr lang="en-US" b="1" dirty="0" err="1"/>
              <a:t>kui</a:t>
            </a:r>
            <a:r>
              <a:rPr lang="en-US" b="1" dirty="0"/>
              <a:t> </a:t>
            </a:r>
            <a:r>
              <a:rPr lang="en-US" b="1" dirty="0" err="1"/>
              <a:t>suur</a:t>
            </a:r>
            <a:r>
              <a:rPr lang="en-US" b="1" dirty="0"/>
              <a:t> on </a:t>
            </a:r>
            <a:r>
              <a:rPr lang="en-US" b="1" dirty="0" err="1"/>
              <a:t>tulekahju</a:t>
            </a:r>
            <a:r>
              <a:rPr lang="en-US" b="1" dirty="0"/>
              <a:t> </a:t>
            </a:r>
            <a:r>
              <a:rPr lang="en-US" b="1" dirty="0" err="1"/>
              <a:t>hetkel</a:t>
            </a:r>
            <a:r>
              <a:rPr lang="en-US" b="1" dirty="0"/>
              <a:t>, mil </a:t>
            </a:r>
            <a:r>
              <a:rPr lang="en-US" b="1" dirty="0" err="1"/>
              <a:t>esimene</a:t>
            </a:r>
            <a:r>
              <a:rPr lang="en-US" b="1" dirty="0"/>
              <a:t> sprinkler </a:t>
            </a:r>
            <a:r>
              <a:rPr lang="en-US" b="1" dirty="0" err="1"/>
              <a:t>avaneb</a:t>
            </a:r>
            <a:r>
              <a:rPr lang="en-US" dirty="0"/>
              <a:t>.</a:t>
            </a:r>
          </a:p>
          <a:p>
            <a:r>
              <a:rPr lang="en-US" dirty="0"/>
              <a:t>NFPA </a:t>
            </a:r>
            <a:r>
              <a:rPr lang="en-US" dirty="0" err="1"/>
              <a:t>materjalides</a:t>
            </a:r>
            <a:r>
              <a:rPr lang="en-US" dirty="0"/>
              <a:t> </a:t>
            </a:r>
            <a:r>
              <a:rPr lang="en-US" dirty="0" err="1"/>
              <a:t>kirjeldatakse</a:t>
            </a:r>
            <a:r>
              <a:rPr lang="en-US" dirty="0"/>
              <a:t> </a:t>
            </a:r>
            <a:r>
              <a:rPr lang="en-US" dirty="0" err="1"/>
              <a:t>seda</a:t>
            </a:r>
            <a:r>
              <a:rPr lang="en-US" dirty="0"/>
              <a:t> </a:t>
            </a:r>
            <a:r>
              <a:rPr lang="en-US" dirty="0" err="1"/>
              <a:t>põhimõttega</a:t>
            </a:r>
            <a:r>
              <a:rPr lang="en-US" dirty="0"/>
              <a:t> </a:t>
            </a:r>
            <a:r>
              <a:rPr lang="en-US" b="1" dirty="0"/>
              <a:t>RDD </a:t>
            </a:r>
            <a:r>
              <a:rPr lang="en-US" b="1" dirty="0" err="1"/>
              <a:t>vs</a:t>
            </a:r>
            <a:r>
              <a:rPr lang="en-US" b="1" dirty="0"/>
              <a:t> ADD</a:t>
            </a:r>
            <a:r>
              <a:rPr lang="en-US" dirty="0"/>
              <a:t>:</a:t>
            </a:r>
          </a:p>
          <a:p>
            <a:pPr lvl="0"/>
            <a:r>
              <a:rPr lang="en-US" b="1" dirty="0"/>
              <a:t>RDD – Required Delivered Density</a:t>
            </a:r>
            <a:r>
              <a:rPr lang="en-US" dirty="0"/>
              <a:t> =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on </a:t>
            </a:r>
            <a:r>
              <a:rPr lang="en-US" dirty="0" err="1"/>
              <a:t>tule</a:t>
            </a:r>
            <a:r>
              <a:rPr lang="en-US" dirty="0"/>
              <a:t> </a:t>
            </a:r>
            <a:r>
              <a:rPr lang="en-US" dirty="0" err="1"/>
              <a:t>kontrollimiseks</a:t>
            </a:r>
            <a:r>
              <a:rPr lang="en-US" dirty="0"/>
              <a:t> </a:t>
            </a:r>
            <a:r>
              <a:rPr lang="en-US" dirty="0" err="1"/>
              <a:t>vaja</a:t>
            </a:r>
            <a:r>
              <a:rPr lang="en-US" dirty="0"/>
              <a:t>; </a:t>
            </a:r>
          </a:p>
          <a:p>
            <a:pPr lvl="0"/>
            <a:r>
              <a:rPr lang="en-US" b="1" dirty="0"/>
              <a:t>ADD – Actual Delivered Density</a:t>
            </a:r>
            <a:r>
              <a:rPr lang="en-US" dirty="0"/>
              <a:t> =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</a:t>
            </a:r>
            <a:r>
              <a:rPr lang="en-US" dirty="0" err="1"/>
              <a:t>tegelikult</a:t>
            </a:r>
            <a:r>
              <a:rPr lang="en-US" dirty="0"/>
              <a:t> </a:t>
            </a:r>
            <a:r>
              <a:rPr lang="en-US" dirty="0" err="1"/>
              <a:t>põlemisalale</a:t>
            </a:r>
            <a:r>
              <a:rPr lang="en-US" dirty="0"/>
              <a:t> </a:t>
            </a:r>
            <a:r>
              <a:rPr lang="en-US" dirty="0" err="1"/>
              <a:t>jõuab</a:t>
            </a:r>
            <a:r>
              <a:rPr lang="en-US" dirty="0"/>
              <a:t>. </a:t>
            </a:r>
          </a:p>
          <a:p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kasvades</a:t>
            </a:r>
            <a:r>
              <a:rPr lang="en-US" dirty="0"/>
              <a:t> </a:t>
            </a:r>
            <a:r>
              <a:rPr lang="en-US" b="1" dirty="0"/>
              <a:t>RDD </a:t>
            </a:r>
            <a:r>
              <a:rPr lang="en-US" b="1" dirty="0" err="1"/>
              <a:t>suureneb</a:t>
            </a:r>
            <a:r>
              <a:rPr lang="en-US" dirty="0"/>
              <a:t>, </a:t>
            </a:r>
            <a:r>
              <a:rPr lang="en-US" dirty="0" err="1"/>
              <a:t>samal</a:t>
            </a:r>
            <a:r>
              <a:rPr lang="en-US" dirty="0"/>
              <a:t> </a:t>
            </a:r>
            <a:r>
              <a:rPr lang="en-US" dirty="0" err="1"/>
              <a:t>ajal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tugev</a:t>
            </a:r>
            <a:r>
              <a:rPr lang="en-US" dirty="0"/>
              <a:t> </a:t>
            </a:r>
            <a:r>
              <a:rPr lang="en-US" dirty="0" err="1"/>
              <a:t>suitsu</a:t>
            </a:r>
            <a:r>
              <a:rPr lang="en-US" dirty="0"/>
              <a:t>-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kuumuspilv</a:t>
            </a:r>
            <a:r>
              <a:rPr lang="en-US" dirty="0"/>
              <a:t> </a:t>
            </a:r>
            <a:r>
              <a:rPr lang="en-US" dirty="0" err="1"/>
              <a:t>vähendada</a:t>
            </a:r>
            <a:r>
              <a:rPr lang="en-US" dirty="0"/>
              <a:t>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jõudmist</a:t>
            </a:r>
            <a:r>
              <a:rPr lang="en-US" dirty="0"/>
              <a:t> </a:t>
            </a:r>
            <a:r>
              <a:rPr lang="en-US" dirty="0" err="1"/>
              <a:t>põlemiskohani</a:t>
            </a:r>
            <a:r>
              <a:rPr lang="en-US" dirty="0"/>
              <a:t>. </a:t>
            </a:r>
            <a:r>
              <a:rPr lang="en-US" dirty="0" err="1"/>
              <a:t>Seetõttu</a:t>
            </a:r>
            <a:r>
              <a:rPr lang="en-US" dirty="0"/>
              <a:t> on </a:t>
            </a:r>
            <a:r>
              <a:rPr lang="en-US" dirty="0" err="1"/>
              <a:t>kiire</a:t>
            </a:r>
            <a:r>
              <a:rPr lang="en-US" dirty="0"/>
              <a:t> </a:t>
            </a:r>
            <a:r>
              <a:rPr lang="en-US" dirty="0" err="1"/>
              <a:t>sprinklerreaktsioon</a:t>
            </a:r>
            <a:r>
              <a:rPr lang="en-US" dirty="0"/>
              <a:t> </a:t>
            </a:r>
            <a:r>
              <a:rPr lang="en-US" dirty="0" err="1"/>
              <a:t>eriti</a:t>
            </a:r>
            <a:r>
              <a:rPr lang="en-US" dirty="0"/>
              <a:t> </a:t>
            </a:r>
            <a:r>
              <a:rPr lang="en-US" dirty="0" err="1"/>
              <a:t>tähtis</a:t>
            </a:r>
            <a:r>
              <a:rPr lang="en-US" dirty="0"/>
              <a:t>. </a:t>
            </a:r>
            <a:endParaRPr lang="et-EE" dirty="0" smtClean="0"/>
          </a:p>
          <a:p>
            <a:r>
              <a:rPr lang="en-US" b="1" dirty="0" err="1"/>
              <a:t>väike</a:t>
            </a:r>
            <a:r>
              <a:rPr lang="en-US" b="1" dirty="0"/>
              <a:t> </a:t>
            </a:r>
            <a:r>
              <a:rPr lang="en-US" b="1" dirty="0" err="1"/>
              <a:t>tulekahju</a:t>
            </a:r>
            <a:r>
              <a:rPr lang="en-US" b="1" dirty="0"/>
              <a:t> → sprinkler </a:t>
            </a:r>
            <a:r>
              <a:rPr lang="en-US" b="1" dirty="0" err="1"/>
              <a:t>avaneb</a:t>
            </a:r>
            <a:r>
              <a:rPr lang="en-US" b="1" dirty="0"/>
              <a:t> → </a:t>
            </a:r>
            <a:r>
              <a:rPr lang="en-US" b="1" dirty="0" err="1"/>
              <a:t>vesi</a:t>
            </a:r>
            <a:r>
              <a:rPr lang="en-US" b="1" dirty="0"/>
              <a:t> </a:t>
            </a:r>
            <a:r>
              <a:rPr lang="en-US" b="1" dirty="0" err="1"/>
              <a:t>jõuab</a:t>
            </a:r>
            <a:r>
              <a:rPr lang="en-US" b="1" dirty="0"/>
              <a:t> </a:t>
            </a:r>
            <a:r>
              <a:rPr lang="et-EE" b="1" dirty="0" smtClean="0"/>
              <a:t>tule</a:t>
            </a:r>
            <a:r>
              <a:rPr lang="en-US" b="1" dirty="0" err="1" smtClean="0"/>
              <a:t>koldesse</a:t>
            </a:r>
            <a:r>
              <a:rPr lang="en-US" b="1" dirty="0" smtClean="0"/>
              <a:t> </a:t>
            </a:r>
            <a:r>
              <a:rPr lang="en-US" b="1" dirty="0"/>
              <a:t>→ </a:t>
            </a:r>
            <a:r>
              <a:rPr lang="en-US" b="1" dirty="0" err="1"/>
              <a:t>tule</a:t>
            </a:r>
            <a:r>
              <a:rPr lang="en-US" b="1" dirty="0"/>
              <a:t> </a:t>
            </a:r>
            <a:r>
              <a:rPr lang="en-US" b="1" dirty="0" err="1"/>
              <a:t>kasv</a:t>
            </a:r>
            <a:r>
              <a:rPr lang="en-US" b="1" dirty="0"/>
              <a:t> </a:t>
            </a:r>
            <a:r>
              <a:rPr lang="en-US" b="1" dirty="0" err="1" smtClean="0"/>
              <a:t>peatub</a:t>
            </a:r>
            <a:endParaRPr lang="et-EE" b="1" dirty="0" smtClean="0"/>
          </a:p>
          <a:p>
            <a:r>
              <a:rPr lang="en-US" b="1" dirty="0" err="1"/>
              <a:t>suur</a:t>
            </a:r>
            <a:r>
              <a:rPr lang="en-US" b="1" dirty="0"/>
              <a:t> </a:t>
            </a:r>
            <a:r>
              <a:rPr lang="en-US" b="1" dirty="0" err="1"/>
              <a:t>tulekahju</a:t>
            </a:r>
            <a:r>
              <a:rPr lang="en-US" b="1" dirty="0"/>
              <a:t> → </a:t>
            </a:r>
            <a:r>
              <a:rPr lang="en-US" b="1" dirty="0" err="1"/>
              <a:t>tugev</a:t>
            </a:r>
            <a:r>
              <a:rPr lang="en-US" b="1" dirty="0"/>
              <a:t> </a:t>
            </a:r>
            <a:r>
              <a:rPr lang="en-US" b="1" dirty="0" err="1"/>
              <a:t>tulepilv</a:t>
            </a:r>
            <a:r>
              <a:rPr lang="en-US" b="1" dirty="0"/>
              <a:t> → </a:t>
            </a:r>
            <a:r>
              <a:rPr lang="en-US" b="1" dirty="0" err="1"/>
              <a:t>vee</a:t>
            </a:r>
            <a:r>
              <a:rPr lang="en-US" b="1" dirty="0"/>
              <a:t> </a:t>
            </a:r>
            <a:r>
              <a:rPr lang="en-US" b="1" dirty="0" err="1"/>
              <a:t>läbivus</a:t>
            </a:r>
            <a:r>
              <a:rPr lang="en-US" b="1" dirty="0"/>
              <a:t> </a:t>
            </a:r>
            <a:r>
              <a:rPr lang="en-US" b="1" dirty="0" err="1"/>
              <a:t>halveneb</a:t>
            </a:r>
            <a:r>
              <a:rPr lang="en-US" b="1" dirty="0"/>
              <a:t> → </a:t>
            </a:r>
            <a:r>
              <a:rPr lang="en-US" b="1" dirty="0" err="1"/>
              <a:t>vaja</a:t>
            </a:r>
            <a:r>
              <a:rPr lang="en-US" b="1" dirty="0"/>
              <a:t> </a:t>
            </a:r>
            <a:r>
              <a:rPr lang="en-US" b="1" dirty="0" err="1"/>
              <a:t>rohkem</a:t>
            </a:r>
            <a:r>
              <a:rPr lang="en-US" b="1" dirty="0"/>
              <a:t> </a:t>
            </a:r>
            <a:r>
              <a:rPr lang="en-US" b="1" dirty="0" err="1"/>
              <a:t>vett</a:t>
            </a:r>
            <a:r>
              <a:rPr lang="en-US" b="1" dirty="0"/>
              <a:t> → </a:t>
            </a:r>
            <a:r>
              <a:rPr lang="en-US" b="1" dirty="0" err="1"/>
              <a:t>kontroll</a:t>
            </a:r>
            <a:r>
              <a:rPr lang="en-US" b="1" dirty="0"/>
              <a:t> </a:t>
            </a:r>
            <a:r>
              <a:rPr lang="en-US" b="1" dirty="0" err="1"/>
              <a:t>muutub</a:t>
            </a:r>
            <a:r>
              <a:rPr lang="en-US" b="1" dirty="0"/>
              <a:t> </a:t>
            </a:r>
            <a:r>
              <a:rPr lang="en-US" b="1" dirty="0" err="1"/>
              <a:t>raskemaks</a:t>
            </a:r>
            <a:r>
              <a:rPr lang="en-US" b="1" dirty="0"/>
              <a:t>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5023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042" y="217358"/>
            <a:ext cx="10656757" cy="936886"/>
          </a:xfrm>
        </p:spPr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620" y="1154244"/>
            <a:ext cx="10515600" cy="4351338"/>
          </a:xfrm>
        </p:spPr>
        <p:txBody>
          <a:bodyPr/>
          <a:lstStyle/>
          <a:p>
            <a:r>
              <a:rPr lang="et-EE" sz="2000" b="1" dirty="0" err="1"/>
              <a:t>S</a:t>
            </a:r>
            <a:r>
              <a:rPr lang="en-US" sz="2000" b="1" dirty="0" err="1" smtClean="0"/>
              <a:t>oojustehnika</a:t>
            </a:r>
            <a:r>
              <a:rPr lang="en-US" sz="2000" b="1" dirty="0" smtClean="0"/>
              <a:t> </a:t>
            </a:r>
            <a:r>
              <a:rPr lang="en-US" sz="2000" b="1" dirty="0"/>
              <a:t>(</a:t>
            </a:r>
            <a:r>
              <a:rPr lang="en-US" sz="2000" b="1" dirty="0" err="1"/>
              <a:t>kütte</a:t>
            </a:r>
            <a:r>
              <a:rPr lang="en-US" sz="2000" b="1" dirty="0"/>
              <a:t>-/</a:t>
            </a:r>
            <a:r>
              <a:rPr lang="en-US" sz="2000" b="1" dirty="0" err="1"/>
              <a:t>jahutussüsteemide</a:t>
            </a:r>
            <a:r>
              <a:rPr lang="en-US" sz="2000" b="1" dirty="0"/>
              <a:t>) </a:t>
            </a:r>
            <a:r>
              <a:rPr lang="en-US" sz="2000" b="1" dirty="0" err="1" smtClean="0"/>
              <a:t>pumpa</a:t>
            </a:r>
            <a:r>
              <a:rPr lang="et-EE" sz="2000" b="1" dirty="0" smtClean="0"/>
              <a:t>de </a:t>
            </a:r>
            <a:r>
              <a:rPr lang="en-US" sz="2000" dirty="0" err="1" smtClean="0"/>
              <a:t>ja</a:t>
            </a:r>
            <a:r>
              <a:rPr lang="en-US" sz="2000" dirty="0" smtClean="0"/>
              <a:t> </a:t>
            </a:r>
            <a:r>
              <a:rPr lang="en-US" sz="2000" b="1" dirty="0" err="1"/>
              <a:t>tulekustutussüsteemide</a:t>
            </a:r>
            <a:r>
              <a:rPr lang="en-US" sz="2000" b="1" dirty="0"/>
              <a:t> </a:t>
            </a:r>
            <a:r>
              <a:rPr lang="en-US" sz="2000" b="1" dirty="0" err="1" smtClean="0"/>
              <a:t>pumpa</a:t>
            </a:r>
            <a:r>
              <a:rPr lang="et-EE" sz="2000" b="1" dirty="0" smtClean="0"/>
              <a:t>de</a:t>
            </a:r>
            <a:r>
              <a:rPr lang="en-US" sz="2000" dirty="0" smtClean="0"/>
              <a:t> </a:t>
            </a:r>
            <a:r>
              <a:rPr lang="et-EE" sz="2000" dirty="0" smtClean="0"/>
              <a:t>erinevusi</a:t>
            </a:r>
            <a:r>
              <a:rPr lang="et-EE" dirty="0" smtClean="0"/>
              <a:t>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335815"/>
              </p:ext>
            </p:extLst>
          </p:nvPr>
        </p:nvGraphicFramePr>
        <p:xfrm>
          <a:off x="314795" y="1941229"/>
          <a:ext cx="11039007" cy="49167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91695"/>
                <a:gridCol w="3673656"/>
                <a:gridCol w="3673656"/>
              </a:tblGrid>
              <a:tr h="3556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Omadus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Soojustehnika pump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Kustutussüsteemi pump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556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Põhiülesanne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Vee pidev ringlus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Vajadusel tulekahju kustutusvee tagamine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556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Töörežiim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Tavaliselt pidev või sagedane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Pika aja seismine, kuid hädaolukorras kohene töö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556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Töökindlus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Oluline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Väga kõrge – ohutuskriitiline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556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Vooluhulk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Vastavalt kütte/jahutuse koormusele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Projekteeritud nõutud kustutusvooluhulgale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90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Rõhk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Tavaliselt süsteemi hüdrauliliste kadude järgi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Peab tagama nõutud rõhu ka kõige ebasoodsamas kustutuspunktis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90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Juhtimine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Sageli sagedusmuunduriga, muutuv kiirus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Spetsiaalne tulekustutuspumba automaatika; käivitumine rõhulangusest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556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Redundantsus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Sageli üks või mitu pumpa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Võib olla põhi-/varupump, jockey-pump jne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556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Standardid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Küttesüsteemide ja hooneautomaatika nõuded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Tuleohutuse standardid ja sertifitseeritud lahendused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3556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Energiatõhusus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Väga oluline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Teisejärguline võrreldes töökindluse ja nõutud jõudlusega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  <a:tr h="6905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Hooldus/testimine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 err="1">
                          <a:effectLst/>
                        </a:rPr>
                        <a:t>Regulaarne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hooldus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 err="1">
                          <a:effectLst/>
                        </a:rPr>
                        <a:t>Regulaarsed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katsed</a:t>
                      </a:r>
                      <a:r>
                        <a:rPr lang="en-US" sz="1100" dirty="0">
                          <a:effectLst/>
                        </a:rPr>
                        <a:t>, </a:t>
                      </a:r>
                      <a:r>
                        <a:rPr lang="en-US" sz="1100" dirty="0" err="1">
                          <a:effectLst/>
                        </a:rPr>
                        <a:t>kontrollid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ja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dokumenteeritud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en-US" sz="1100" dirty="0" err="1">
                          <a:effectLst/>
                        </a:rPr>
                        <a:t>valmisolek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9336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646" y="1825625"/>
            <a:ext cx="10814154" cy="469509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Kõige</a:t>
            </a:r>
            <a:r>
              <a:rPr lang="en-US" b="1" dirty="0"/>
              <a:t> </a:t>
            </a:r>
            <a:r>
              <a:rPr lang="en-US" b="1" dirty="0" err="1"/>
              <a:t>olulisem</a:t>
            </a:r>
            <a:r>
              <a:rPr lang="en-US" b="1" dirty="0"/>
              <a:t> </a:t>
            </a:r>
            <a:r>
              <a:rPr lang="en-US" b="1" dirty="0" err="1"/>
              <a:t>erinevus</a:t>
            </a:r>
            <a:endParaRPr lang="en-US" b="1" dirty="0"/>
          </a:p>
          <a:p>
            <a:r>
              <a:rPr lang="en-US" b="1" dirty="0" err="1"/>
              <a:t>Kütte</a:t>
            </a:r>
            <a:r>
              <a:rPr lang="en-US" b="1" dirty="0"/>
              <a:t>- </a:t>
            </a:r>
            <a:r>
              <a:rPr lang="en-US" b="1" dirty="0" err="1"/>
              <a:t>või</a:t>
            </a:r>
            <a:r>
              <a:rPr lang="en-US" b="1" dirty="0"/>
              <a:t> </a:t>
            </a:r>
            <a:r>
              <a:rPr lang="en-US" b="1" dirty="0" err="1"/>
              <a:t>jahutuspump</a:t>
            </a:r>
            <a:r>
              <a:rPr lang="en-US" b="1" dirty="0"/>
              <a:t> </a:t>
            </a:r>
            <a:r>
              <a:rPr lang="en-US" b="1" dirty="0" err="1"/>
              <a:t>valitakse</a:t>
            </a:r>
            <a:r>
              <a:rPr lang="en-US" b="1" dirty="0"/>
              <a:t> </a:t>
            </a:r>
            <a:r>
              <a:rPr lang="en-US" b="1" dirty="0" err="1"/>
              <a:t>eelkõige</a:t>
            </a:r>
            <a:r>
              <a:rPr lang="en-US" b="1" dirty="0"/>
              <a:t> </a:t>
            </a:r>
            <a:r>
              <a:rPr lang="en-US" b="1" dirty="0" err="1"/>
              <a:t>süsteemi</a:t>
            </a:r>
            <a:r>
              <a:rPr lang="en-US" b="1" dirty="0"/>
              <a:t> </a:t>
            </a:r>
            <a:r>
              <a:rPr lang="en-US" b="1" dirty="0" err="1"/>
              <a:t>normaalse</a:t>
            </a:r>
            <a:r>
              <a:rPr lang="en-US" b="1" dirty="0"/>
              <a:t> </a:t>
            </a:r>
            <a:r>
              <a:rPr lang="en-US" b="1" dirty="0" err="1"/>
              <a:t>töö</a:t>
            </a:r>
            <a:r>
              <a:rPr lang="en-US" b="1" dirty="0"/>
              <a:t> </a:t>
            </a:r>
            <a:r>
              <a:rPr lang="en-US" b="1" dirty="0" err="1"/>
              <a:t>optimeerimiseks</a:t>
            </a:r>
            <a:r>
              <a:rPr lang="en-US" dirty="0"/>
              <a:t>, </a:t>
            </a:r>
            <a:r>
              <a:rPr lang="en-US" dirty="0" err="1"/>
              <a:t>näiteks</a:t>
            </a:r>
            <a:r>
              <a:rPr lang="en-US" dirty="0"/>
              <a:t>:</a:t>
            </a:r>
          </a:p>
          <a:p>
            <a:r>
              <a:rPr lang="en-US" dirty="0" err="1"/>
              <a:t>vajalik</a:t>
            </a:r>
            <a:r>
              <a:rPr lang="en-US" dirty="0"/>
              <a:t> </a:t>
            </a:r>
            <a:r>
              <a:rPr lang="en-US" dirty="0" err="1"/>
              <a:t>vooluhulk</a:t>
            </a:r>
            <a:r>
              <a:rPr lang="en-US" dirty="0"/>
              <a:t> + </a:t>
            </a:r>
            <a:r>
              <a:rPr lang="en-US" dirty="0" err="1"/>
              <a:t>vajalik</a:t>
            </a:r>
            <a:r>
              <a:rPr lang="en-US" dirty="0"/>
              <a:t> </a:t>
            </a:r>
            <a:r>
              <a:rPr lang="en-US" dirty="0" err="1"/>
              <a:t>tõstekõrgus</a:t>
            </a:r>
            <a:r>
              <a:rPr lang="en-US" dirty="0"/>
              <a:t> → </a:t>
            </a:r>
            <a:r>
              <a:rPr lang="en-US" dirty="0" err="1"/>
              <a:t>võimalikult</a:t>
            </a:r>
            <a:r>
              <a:rPr lang="en-US" dirty="0"/>
              <a:t> </a:t>
            </a:r>
            <a:r>
              <a:rPr lang="en-US" dirty="0" err="1"/>
              <a:t>energiatõhus</a:t>
            </a:r>
            <a:r>
              <a:rPr lang="en-US" dirty="0"/>
              <a:t> pump.</a:t>
            </a:r>
          </a:p>
          <a:p>
            <a:r>
              <a:rPr lang="en-US" b="1" dirty="0" err="1"/>
              <a:t>Kustutuspump</a:t>
            </a:r>
            <a:r>
              <a:rPr lang="en-US" b="1" dirty="0"/>
              <a:t> </a:t>
            </a:r>
            <a:r>
              <a:rPr lang="en-US" b="1" dirty="0" err="1"/>
              <a:t>valitakse</a:t>
            </a:r>
            <a:r>
              <a:rPr lang="en-US" b="1" dirty="0"/>
              <a:t> </a:t>
            </a:r>
            <a:r>
              <a:rPr lang="en-US" b="1" dirty="0" err="1"/>
              <a:t>eelkõige</a:t>
            </a:r>
            <a:r>
              <a:rPr lang="en-US" b="1" dirty="0"/>
              <a:t> </a:t>
            </a:r>
            <a:r>
              <a:rPr lang="en-US" b="1" dirty="0" err="1"/>
              <a:t>selle</a:t>
            </a:r>
            <a:r>
              <a:rPr lang="en-US" b="1" dirty="0"/>
              <a:t> </a:t>
            </a:r>
            <a:r>
              <a:rPr lang="en-US" b="1" dirty="0" err="1"/>
              <a:t>järgi</a:t>
            </a:r>
            <a:r>
              <a:rPr lang="en-US" b="1" dirty="0"/>
              <a:t>, et </a:t>
            </a:r>
            <a:r>
              <a:rPr lang="en-US" b="1" dirty="0" err="1"/>
              <a:t>tulekahju</a:t>
            </a:r>
            <a:r>
              <a:rPr lang="en-US" b="1" dirty="0"/>
              <a:t> </a:t>
            </a:r>
            <a:r>
              <a:rPr lang="en-US" b="1" dirty="0" err="1"/>
              <a:t>korral</a:t>
            </a:r>
            <a:r>
              <a:rPr lang="en-US" b="1" dirty="0"/>
              <a:t> </a:t>
            </a:r>
            <a:r>
              <a:rPr lang="en-US" b="1" dirty="0" err="1"/>
              <a:t>oleks</a:t>
            </a:r>
            <a:r>
              <a:rPr lang="en-US" b="1" dirty="0"/>
              <a:t> </a:t>
            </a:r>
            <a:r>
              <a:rPr lang="en-US" b="1" dirty="0" err="1"/>
              <a:t>garanteeritud</a:t>
            </a:r>
            <a:r>
              <a:rPr lang="en-US" b="1" dirty="0"/>
              <a:t> </a:t>
            </a:r>
            <a:r>
              <a:rPr lang="en-US" b="1" dirty="0" err="1"/>
              <a:t>vajalik</a:t>
            </a:r>
            <a:r>
              <a:rPr lang="en-US" b="1" dirty="0"/>
              <a:t> </a:t>
            </a:r>
            <a:r>
              <a:rPr lang="en-US" b="1" dirty="0" err="1"/>
              <a:t>vee</a:t>
            </a:r>
            <a:r>
              <a:rPr lang="en-US" b="1" dirty="0"/>
              <a:t> </a:t>
            </a:r>
            <a:r>
              <a:rPr lang="en-US" b="1" dirty="0" err="1"/>
              <a:t>vooluhulk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rõhk</a:t>
            </a:r>
            <a:r>
              <a:rPr lang="en-US" b="1" dirty="0"/>
              <a:t>.</a:t>
            </a:r>
            <a:r>
              <a:rPr lang="en-US" dirty="0"/>
              <a:t> Pump </a:t>
            </a:r>
            <a:r>
              <a:rPr lang="en-US" dirty="0" err="1"/>
              <a:t>peab</a:t>
            </a:r>
            <a:r>
              <a:rPr lang="en-US" dirty="0"/>
              <a:t> </a:t>
            </a:r>
            <a:r>
              <a:rPr lang="en-US" dirty="0" err="1"/>
              <a:t>olema</a:t>
            </a:r>
            <a:r>
              <a:rPr lang="en-US" dirty="0"/>
              <a:t> </a:t>
            </a:r>
            <a:r>
              <a:rPr lang="en-US" dirty="0" err="1"/>
              <a:t>valmis</a:t>
            </a:r>
            <a:r>
              <a:rPr lang="en-US" dirty="0"/>
              <a:t> </a:t>
            </a:r>
            <a:r>
              <a:rPr lang="en-US" dirty="0" err="1"/>
              <a:t>pärast</a:t>
            </a:r>
            <a:r>
              <a:rPr lang="en-US" dirty="0"/>
              <a:t> </a:t>
            </a:r>
            <a:r>
              <a:rPr lang="en-US" dirty="0" err="1"/>
              <a:t>pikka</a:t>
            </a:r>
            <a:r>
              <a:rPr lang="en-US" dirty="0"/>
              <a:t> </a:t>
            </a:r>
            <a:r>
              <a:rPr lang="en-US" dirty="0" err="1"/>
              <a:t>seismist</a:t>
            </a:r>
            <a:r>
              <a:rPr lang="en-US" dirty="0"/>
              <a:t> </a:t>
            </a:r>
            <a:r>
              <a:rPr lang="en-US" dirty="0" err="1"/>
              <a:t>koheselt</a:t>
            </a:r>
            <a:r>
              <a:rPr lang="en-US" dirty="0"/>
              <a:t> </a:t>
            </a:r>
            <a:r>
              <a:rPr lang="en-US" dirty="0" err="1"/>
              <a:t>tööle</a:t>
            </a:r>
            <a:r>
              <a:rPr lang="en-US" dirty="0"/>
              <a:t> </a:t>
            </a:r>
            <a:r>
              <a:rPr lang="en-US" dirty="0" err="1"/>
              <a:t>hakkama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kogu</a:t>
            </a:r>
            <a:r>
              <a:rPr lang="en-US" dirty="0"/>
              <a:t> </a:t>
            </a:r>
            <a:r>
              <a:rPr lang="en-US" dirty="0" err="1"/>
              <a:t>süsteem</a:t>
            </a:r>
            <a:r>
              <a:rPr lang="en-US" dirty="0"/>
              <a:t> </a:t>
            </a:r>
            <a:r>
              <a:rPr lang="en-US" dirty="0" err="1"/>
              <a:t>peab</a:t>
            </a:r>
            <a:r>
              <a:rPr lang="en-US" dirty="0"/>
              <a:t> </a:t>
            </a:r>
            <a:r>
              <a:rPr lang="en-US" dirty="0" err="1"/>
              <a:t>vastama</a:t>
            </a:r>
            <a:r>
              <a:rPr lang="en-US" dirty="0"/>
              <a:t> </a:t>
            </a:r>
            <a:r>
              <a:rPr lang="en-US" dirty="0" err="1"/>
              <a:t>rakenduvatele</a:t>
            </a:r>
            <a:r>
              <a:rPr lang="en-US" dirty="0"/>
              <a:t> </a:t>
            </a:r>
            <a:r>
              <a:rPr lang="en-US" dirty="0" err="1"/>
              <a:t>tuleohutusnõuetele</a:t>
            </a:r>
            <a:r>
              <a:rPr lang="en-US" dirty="0"/>
              <a:t>.</a:t>
            </a:r>
          </a:p>
          <a:p>
            <a:r>
              <a:rPr lang="en-US" dirty="0" err="1"/>
              <a:t>Näiteks</a:t>
            </a:r>
            <a:r>
              <a:rPr lang="en-US" dirty="0"/>
              <a:t> </a:t>
            </a:r>
            <a:r>
              <a:rPr lang="en-US" b="1" dirty="0" err="1"/>
              <a:t>sprinklersüsteemi</a:t>
            </a:r>
            <a:r>
              <a:rPr lang="en-US" b="1" dirty="0"/>
              <a:t> </a:t>
            </a:r>
            <a:r>
              <a:rPr lang="en-US" b="1" dirty="0" err="1"/>
              <a:t>pumpa</a:t>
            </a:r>
            <a:r>
              <a:rPr lang="en-US" b="1" dirty="0"/>
              <a:t> </a:t>
            </a:r>
            <a:r>
              <a:rPr lang="en-US" b="1" dirty="0" err="1"/>
              <a:t>ei</a:t>
            </a:r>
            <a:r>
              <a:rPr lang="en-US" b="1" dirty="0"/>
              <a:t> </a:t>
            </a:r>
            <a:r>
              <a:rPr lang="en-US" b="1" dirty="0" err="1"/>
              <a:t>saa</a:t>
            </a:r>
            <a:r>
              <a:rPr lang="en-US" b="1" dirty="0"/>
              <a:t> </a:t>
            </a:r>
            <a:r>
              <a:rPr lang="en-US" b="1" dirty="0" err="1"/>
              <a:t>üldjuhul</a:t>
            </a:r>
            <a:r>
              <a:rPr lang="en-US" b="1" dirty="0"/>
              <a:t> </a:t>
            </a:r>
            <a:r>
              <a:rPr lang="en-US" b="1" dirty="0" err="1"/>
              <a:t>lihtsalt</a:t>
            </a:r>
            <a:r>
              <a:rPr lang="en-US" b="1" dirty="0"/>
              <a:t> </a:t>
            </a:r>
            <a:r>
              <a:rPr lang="en-US" b="1" dirty="0" err="1"/>
              <a:t>asendada</a:t>
            </a:r>
            <a:r>
              <a:rPr lang="en-US" b="1" dirty="0"/>
              <a:t> </a:t>
            </a:r>
            <a:r>
              <a:rPr lang="en-US" b="1" dirty="0" err="1"/>
              <a:t>sama</a:t>
            </a:r>
            <a:r>
              <a:rPr lang="en-US" b="1" dirty="0"/>
              <a:t> </a:t>
            </a:r>
            <a:r>
              <a:rPr lang="en-US" b="1" dirty="0" err="1"/>
              <a:t>võimsusega</a:t>
            </a:r>
            <a:r>
              <a:rPr lang="en-US" b="1" dirty="0"/>
              <a:t> </a:t>
            </a:r>
            <a:r>
              <a:rPr lang="en-US" b="1" dirty="0" err="1"/>
              <a:t>küttesüsteemi</a:t>
            </a:r>
            <a:r>
              <a:rPr lang="en-US" b="1" dirty="0"/>
              <a:t> </a:t>
            </a:r>
            <a:r>
              <a:rPr lang="en-US" b="1" dirty="0" err="1"/>
              <a:t>pumbaga</a:t>
            </a:r>
            <a:r>
              <a:rPr lang="en-US" dirty="0"/>
              <a:t>, </a:t>
            </a:r>
            <a:r>
              <a:rPr lang="en-US" dirty="0" err="1"/>
              <a:t>isegi</a:t>
            </a:r>
            <a:r>
              <a:rPr lang="en-US" dirty="0"/>
              <a:t>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pumba</a:t>
            </a:r>
            <a:r>
              <a:rPr lang="en-US" dirty="0"/>
              <a:t> Q-H </a:t>
            </a:r>
            <a:r>
              <a:rPr lang="en-US" dirty="0" err="1"/>
              <a:t>graafik</a:t>
            </a:r>
            <a:r>
              <a:rPr lang="en-US" dirty="0"/>
              <a:t> </a:t>
            </a:r>
            <a:r>
              <a:rPr lang="en-US" dirty="0" err="1"/>
              <a:t>esmapilgul</a:t>
            </a:r>
            <a:r>
              <a:rPr lang="en-US" dirty="0"/>
              <a:t> </a:t>
            </a:r>
            <a:r>
              <a:rPr lang="en-US" dirty="0" err="1"/>
              <a:t>sobiks</a:t>
            </a:r>
            <a:r>
              <a:rPr lang="en-US" dirty="0"/>
              <a:t>. </a:t>
            </a:r>
            <a:r>
              <a:rPr lang="en-US" dirty="0" err="1"/>
              <a:t>Olulised</a:t>
            </a:r>
            <a:r>
              <a:rPr lang="en-US" dirty="0"/>
              <a:t> on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pumba</a:t>
            </a:r>
            <a:r>
              <a:rPr lang="en-US" dirty="0"/>
              <a:t> </a:t>
            </a:r>
            <a:r>
              <a:rPr lang="en-US" dirty="0" err="1"/>
              <a:t>sertifikaadid</a:t>
            </a:r>
            <a:r>
              <a:rPr lang="en-US" dirty="0"/>
              <a:t>, </a:t>
            </a:r>
            <a:r>
              <a:rPr lang="en-US" dirty="0" err="1"/>
              <a:t>käivitusloogika</a:t>
            </a:r>
            <a:r>
              <a:rPr lang="en-US" dirty="0"/>
              <a:t>, </a:t>
            </a:r>
            <a:r>
              <a:rPr lang="en-US" dirty="0" err="1"/>
              <a:t>elektrivarustus</a:t>
            </a:r>
            <a:r>
              <a:rPr lang="en-US" dirty="0"/>
              <a:t>, </a:t>
            </a:r>
            <a:r>
              <a:rPr lang="en-US" dirty="0" err="1"/>
              <a:t>varustuse</a:t>
            </a:r>
            <a:r>
              <a:rPr lang="en-US" dirty="0"/>
              <a:t> </a:t>
            </a:r>
            <a:r>
              <a:rPr lang="en-US" dirty="0" err="1"/>
              <a:t>konfiguratsioon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projekteerimisnõuded</a:t>
            </a:r>
            <a:r>
              <a:rPr lang="en-US" dirty="0" smtClean="0"/>
              <a:t>.</a:t>
            </a:r>
            <a:endParaRPr lang="et-EE" dirty="0" smtClean="0"/>
          </a:p>
          <a:p>
            <a:r>
              <a:rPr lang="et-EE" b="1" dirty="0" smtClean="0"/>
              <a:t>Sprinklersüsteemi pumbal ei tohi olla automaatset väljalülitumist!!!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4307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Sprinklersüsteemi kasutamist piiravad mõjud</a:t>
            </a:r>
          </a:p>
          <a:p>
            <a:r>
              <a:rPr lang="et-EE" dirty="0" smtClean="0"/>
              <a:t>Suur veevajadus. </a:t>
            </a:r>
          </a:p>
          <a:p>
            <a:r>
              <a:rPr lang="et-EE" dirty="0" smtClean="0"/>
              <a:t>Kustutamisel suured vee kahjustused</a:t>
            </a:r>
          </a:p>
          <a:p>
            <a:r>
              <a:rPr lang="et-EE" dirty="0" smtClean="0"/>
              <a:t>Vaja võimsaid pumpasid</a:t>
            </a:r>
          </a:p>
          <a:p>
            <a:r>
              <a:rPr lang="et-EE" dirty="0" smtClean="0"/>
              <a:t>Kustutusvesi  võib määrida metalli oküdeerumise tõttu</a:t>
            </a:r>
          </a:p>
          <a:p>
            <a:r>
              <a:rPr lang="et-EE" dirty="0" smtClean="0"/>
              <a:t>Suure läbimõõduga torustik</a:t>
            </a:r>
          </a:p>
          <a:p>
            <a:r>
              <a:rPr lang="et-EE" dirty="0" smtClean="0"/>
              <a:t>Aga...</a:t>
            </a:r>
          </a:p>
          <a:p>
            <a:r>
              <a:rPr lang="et-EE" dirty="0" smtClean="0"/>
              <a:t>Pajudest nendest puududtest on vabad  veeudu kustutussüsteemid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4330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806" y="365126"/>
            <a:ext cx="10296993" cy="983990"/>
          </a:xfrm>
        </p:spPr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636" y="1349115"/>
            <a:ext cx="10799163" cy="4946753"/>
          </a:xfrm>
        </p:spPr>
        <p:txBody>
          <a:bodyPr>
            <a:normAutofit lnSpcReduction="10000"/>
          </a:bodyPr>
          <a:lstStyle/>
          <a:p>
            <a:r>
              <a:rPr lang="et-EE" b="1" dirty="0" smtClean="0"/>
              <a:t>Vesi kustutusainena</a:t>
            </a:r>
          </a:p>
          <a:p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Tavaline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vesi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ei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põle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t-EE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 err="1"/>
              <a:t>Vesi</a:t>
            </a:r>
            <a:r>
              <a:rPr lang="en-US" dirty="0"/>
              <a:t> </a:t>
            </a:r>
            <a:r>
              <a:rPr lang="en-US" dirty="0" err="1"/>
              <a:t>neelab</a:t>
            </a:r>
            <a:r>
              <a:rPr lang="en-US" dirty="0"/>
              <a:t> </a:t>
            </a:r>
            <a:r>
              <a:rPr lang="en-US" dirty="0" err="1"/>
              <a:t>põlemisel</a:t>
            </a:r>
            <a:r>
              <a:rPr lang="en-US" dirty="0"/>
              <a:t> </a:t>
            </a:r>
            <a:r>
              <a:rPr lang="en-US" dirty="0" err="1"/>
              <a:t>tekkinud</a:t>
            </a:r>
            <a:r>
              <a:rPr lang="en-US" dirty="0"/>
              <a:t> </a:t>
            </a:r>
            <a:r>
              <a:rPr lang="en-US" dirty="0" err="1"/>
              <a:t>soojust</a:t>
            </a:r>
            <a:r>
              <a:rPr lang="en-US" dirty="0"/>
              <a:t>. </a:t>
            </a:r>
            <a:r>
              <a:rPr lang="en-US" dirty="0" err="1"/>
              <a:t>Eriti</a:t>
            </a:r>
            <a:r>
              <a:rPr lang="en-US" dirty="0"/>
              <a:t> </a:t>
            </a:r>
            <a:r>
              <a:rPr lang="en-US" dirty="0" err="1"/>
              <a:t>efektiivne</a:t>
            </a:r>
            <a:r>
              <a:rPr lang="en-US" dirty="0"/>
              <a:t> on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b="1" dirty="0" err="1"/>
              <a:t>aurustumine</a:t>
            </a:r>
            <a:r>
              <a:rPr lang="en-US" dirty="0"/>
              <a:t>, </a:t>
            </a:r>
            <a:r>
              <a:rPr lang="en-US" dirty="0" err="1"/>
              <a:t>sest</a:t>
            </a:r>
            <a:r>
              <a:rPr lang="en-US" dirty="0"/>
              <a:t>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aurustumiseks</a:t>
            </a:r>
            <a:r>
              <a:rPr lang="en-US" dirty="0"/>
              <a:t> </a:t>
            </a:r>
            <a:r>
              <a:rPr lang="en-US" dirty="0" err="1"/>
              <a:t>kulub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energiat</a:t>
            </a:r>
            <a:r>
              <a:rPr lang="en-US" dirty="0"/>
              <a:t>. </a:t>
            </a:r>
            <a:endParaRPr lang="et-EE" dirty="0" smtClean="0"/>
          </a:p>
          <a:p>
            <a:r>
              <a:rPr lang="en-US" dirty="0" err="1" smtClean="0"/>
              <a:t>Selle</a:t>
            </a:r>
            <a:r>
              <a:rPr lang="en-US" dirty="0" smtClean="0"/>
              <a:t> </a:t>
            </a:r>
            <a:r>
              <a:rPr lang="en-US" dirty="0" err="1"/>
              <a:t>tulemusena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jahutatakse</a:t>
            </a:r>
            <a:r>
              <a:rPr lang="en-US" dirty="0"/>
              <a:t> </a:t>
            </a:r>
            <a:r>
              <a:rPr lang="en-US" dirty="0" err="1"/>
              <a:t>põlevat</a:t>
            </a:r>
            <a:r>
              <a:rPr lang="en-US" dirty="0"/>
              <a:t> </a:t>
            </a:r>
            <a:r>
              <a:rPr lang="en-US" dirty="0" err="1"/>
              <a:t>materjali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vähendatakse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temperatuuri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takistatakse</a:t>
            </a:r>
            <a:r>
              <a:rPr lang="en-US" dirty="0"/>
              <a:t> </a:t>
            </a:r>
            <a:r>
              <a:rPr lang="en-US" dirty="0" err="1"/>
              <a:t>tule</a:t>
            </a:r>
            <a:r>
              <a:rPr lang="en-US" dirty="0"/>
              <a:t> </a:t>
            </a:r>
            <a:r>
              <a:rPr lang="en-US" dirty="0" err="1"/>
              <a:t>levikut</a:t>
            </a:r>
            <a:r>
              <a:rPr lang="en-US" dirty="0"/>
              <a:t>; </a:t>
            </a:r>
          </a:p>
          <a:p>
            <a:pPr lvl="0"/>
            <a:r>
              <a:rPr lang="en-US" dirty="0" err="1"/>
              <a:t>väheneb</a:t>
            </a:r>
            <a:r>
              <a:rPr lang="en-US" dirty="0"/>
              <a:t> </a:t>
            </a:r>
            <a:r>
              <a:rPr lang="en-US" dirty="0" err="1"/>
              <a:t>uute</a:t>
            </a:r>
            <a:r>
              <a:rPr lang="en-US" dirty="0"/>
              <a:t> </a:t>
            </a:r>
            <a:r>
              <a:rPr lang="en-US" dirty="0" err="1"/>
              <a:t>materjalide</a:t>
            </a:r>
            <a:r>
              <a:rPr lang="en-US" dirty="0"/>
              <a:t> </a:t>
            </a:r>
            <a:r>
              <a:rPr lang="en-US" dirty="0" err="1"/>
              <a:t>süttimise</a:t>
            </a:r>
            <a:r>
              <a:rPr lang="en-US" dirty="0"/>
              <a:t> </a:t>
            </a:r>
            <a:r>
              <a:rPr lang="en-US" dirty="0" err="1"/>
              <a:t>tõenäosus</a:t>
            </a:r>
            <a:r>
              <a:rPr lang="en-US" dirty="0"/>
              <a:t>. </a:t>
            </a:r>
          </a:p>
          <a:p>
            <a:r>
              <a:rPr lang="en-US" b="1" dirty="0" err="1"/>
              <a:t>vesi</a:t>
            </a:r>
            <a:r>
              <a:rPr lang="en-US" b="1" dirty="0"/>
              <a:t> → </a:t>
            </a:r>
            <a:r>
              <a:rPr lang="en-US" b="1" dirty="0" err="1"/>
              <a:t>kuumenemine</a:t>
            </a:r>
            <a:r>
              <a:rPr lang="en-US" b="1" dirty="0"/>
              <a:t> → </a:t>
            </a:r>
            <a:r>
              <a:rPr lang="en-US" b="1" dirty="0" err="1"/>
              <a:t>aurustumine</a:t>
            </a:r>
            <a:r>
              <a:rPr lang="en-US" b="1" dirty="0"/>
              <a:t> → </a:t>
            </a:r>
            <a:r>
              <a:rPr lang="en-US" b="1" dirty="0" err="1"/>
              <a:t>soojuse</a:t>
            </a:r>
            <a:r>
              <a:rPr lang="en-US" b="1" dirty="0"/>
              <a:t> </a:t>
            </a:r>
            <a:r>
              <a:rPr lang="en-US" b="1" dirty="0" err="1"/>
              <a:t>neeldumine</a:t>
            </a:r>
            <a:endParaRPr lang="en-US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973678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420" y="365125"/>
            <a:ext cx="10469380" cy="1021465"/>
          </a:xfrm>
        </p:spPr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637" y="1573968"/>
            <a:ext cx="10799164" cy="5006714"/>
          </a:xfrm>
        </p:spPr>
        <p:txBody>
          <a:bodyPr>
            <a:normAutofit fontScale="77500" lnSpcReduction="20000"/>
          </a:bodyPr>
          <a:lstStyle/>
          <a:p>
            <a:r>
              <a:rPr lang="et-EE" b="1" dirty="0" smtClean="0"/>
              <a:t>Medali teine külg</a:t>
            </a:r>
          </a:p>
          <a:p>
            <a:r>
              <a:rPr lang="et-EE" dirty="0" smtClean="0"/>
              <a:t>Teatud tingimustel vesi  soodustab põlemist</a:t>
            </a:r>
          </a:p>
          <a:p>
            <a:r>
              <a:rPr lang="et-EE" b="1" dirty="0" err="1"/>
              <a:t>V</a:t>
            </a:r>
            <a:r>
              <a:rPr lang="en-US" b="1" dirty="0" err="1" smtClean="0"/>
              <a:t>ee</a:t>
            </a:r>
            <a:r>
              <a:rPr lang="en-US" b="1" dirty="0" smtClean="0"/>
              <a:t> </a:t>
            </a:r>
            <a:r>
              <a:rPr lang="en-US" b="1" dirty="0" err="1" smtClean="0"/>
              <a:t>kasutami</a:t>
            </a:r>
            <a:r>
              <a:rPr lang="et-EE" b="1" dirty="0" smtClean="0"/>
              <a:t>ne</a:t>
            </a:r>
            <a:r>
              <a:rPr lang="en-US" b="1" dirty="0" smtClean="0"/>
              <a:t> </a:t>
            </a:r>
            <a:r>
              <a:rPr lang="en-US" b="1" dirty="0" err="1"/>
              <a:t>spetsiaalsetes</a:t>
            </a:r>
            <a:r>
              <a:rPr lang="en-US" b="1" dirty="0"/>
              <a:t> </a:t>
            </a:r>
            <a:r>
              <a:rPr lang="en-US" b="1" dirty="0" err="1" smtClean="0"/>
              <a:t>sisepõlemismootorites</a:t>
            </a:r>
            <a:r>
              <a:rPr lang="et-EE" dirty="0"/>
              <a:t>:</a:t>
            </a:r>
            <a:r>
              <a:rPr lang="en-US" dirty="0" smtClean="0"/>
              <a:t> </a:t>
            </a:r>
            <a:endParaRPr lang="et-EE" dirty="0" smtClean="0"/>
          </a:p>
          <a:p>
            <a:r>
              <a:rPr lang="en-US" dirty="0" err="1" smtClean="0"/>
              <a:t>vett</a:t>
            </a:r>
            <a:r>
              <a:rPr lang="en-US" dirty="0" smtClean="0"/>
              <a:t> </a:t>
            </a:r>
            <a:r>
              <a:rPr lang="en-US" dirty="0" err="1"/>
              <a:t>saab</a:t>
            </a:r>
            <a:r>
              <a:rPr lang="en-US" dirty="0"/>
              <a:t> </a:t>
            </a:r>
            <a:r>
              <a:rPr lang="en-US" dirty="0" err="1"/>
              <a:t>kasutada</a:t>
            </a:r>
            <a:r>
              <a:rPr lang="en-US" dirty="0"/>
              <a:t> </a:t>
            </a:r>
            <a:endParaRPr lang="et-EE" dirty="0" smtClean="0"/>
          </a:p>
          <a:p>
            <a:pPr lvl="0"/>
            <a:r>
              <a:rPr lang="en-US" b="1" dirty="0" err="1"/>
              <a:t>Vee</a:t>
            </a:r>
            <a:r>
              <a:rPr lang="en-US" b="1" dirty="0"/>
              <a:t> </a:t>
            </a:r>
            <a:r>
              <a:rPr lang="en-US" b="1" dirty="0" err="1"/>
              <a:t>sissepritse</a:t>
            </a:r>
            <a:r>
              <a:rPr lang="en-US" b="1" dirty="0"/>
              <a:t> (water injection)</a:t>
            </a:r>
            <a:r>
              <a:rPr lang="en-US" dirty="0"/>
              <a:t> – </a:t>
            </a:r>
            <a:r>
              <a:rPr lang="en-US" dirty="0" err="1"/>
              <a:t>vett</a:t>
            </a:r>
            <a:r>
              <a:rPr lang="en-US" dirty="0"/>
              <a:t> </a:t>
            </a:r>
            <a:r>
              <a:rPr lang="en-US" dirty="0" err="1"/>
              <a:t>pihustatakse</a:t>
            </a:r>
            <a:r>
              <a:rPr lang="en-US" dirty="0"/>
              <a:t> </a:t>
            </a:r>
            <a:r>
              <a:rPr lang="en-US" dirty="0" err="1"/>
              <a:t>sisselaskesse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otse</a:t>
            </a:r>
            <a:r>
              <a:rPr lang="en-US" dirty="0"/>
              <a:t> </a:t>
            </a:r>
            <a:r>
              <a:rPr lang="en-US" dirty="0" err="1"/>
              <a:t>põlemiskambrisse</a:t>
            </a:r>
            <a:r>
              <a:rPr lang="en-US" dirty="0"/>
              <a:t>. </a:t>
            </a:r>
            <a:r>
              <a:rPr lang="en-US" dirty="0" err="1"/>
              <a:t>Aurustumine</a:t>
            </a:r>
            <a:r>
              <a:rPr lang="en-US" dirty="0"/>
              <a:t> </a:t>
            </a:r>
            <a:r>
              <a:rPr lang="en-US" dirty="0" err="1"/>
              <a:t>jahutab</a:t>
            </a:r>
            <a:r>
              <a:rPr lang="en-US" dirty="0"/>
              <a:t> </a:t>
            </a:r>
            <a:r>
              <a:rPr lang="en-US" dirty="0" err="1"/>
              <a:t>segu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võimaldab</a:t>
            </a:r>
            <a:r>
              <a:rPr lang="en-US" dirty="0"/>
              <a:t> </a:t>
            </a:r>
            <a:r>
              <a:rPr lang="en-US" dirty="0" err="1"/>
              <a:t>suuremat</a:t>
            </a:r>
            <a:r>
              <a:rPr lang="en-US" dirty="0"/>
              <a:t> </a:t>
            </a:r>
            <a:r>
              <a:rPr lang="en-US" dirty="0" err="1"/>
              <a:t>surveastet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rohkem</a:t>
            </a:r>
            <a:r>
              <a:rPr lang="en-US" dirty="0"/>
              <a:t> </a:t>
            </a:r>
            <a:r>
              <a:rPr lang="en-US" dirty="0" err="1"/>
              <a:t>ülelaaderõhku</a:t>
            </a:r>
            <a:r>
              <a:rPr lang="en-US" dirty="0"/>
              <a:t>, </a:t>
            </a:r>
            <a:r>
              <a:rPr lang="en-US" dirty="0" err="1"/>
              <a:t>vähendades</a:t>
            </a:r>
            <a:r>
              <a:rPr lang="en-US" dirty="0"/>
              <a:t> </a:t>
            </a:r>
            <a:r>
              <a:rPr lang="en-US" dirty="0" err="1"/>
              <a:t>detonatsiooniohtu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Vee</a:t>
            </a:r>
            <a:r>
              <a:rPr lang="en-US" b="1" dirty="0"/>
              <a:t>–</a:t>
            </a:r>
            <a:r>
              <a:rPr lang="en-US" b="1" dirty="0" err="1"/>
              <a:t>metanooli</a:t>
            </a:r>
            <a:r>
              <a:rPr lang="en-US" b="1" dirty="0"/>
              <a:t> </a:t>
            </a:r>
            <a:r>
              <a:rPr lang="en-US" b="1" dirty="0" err="1"/>
              <a:t>sissepritse</a:t>
            </a:r>
            <a:r>
              <a:rPr lang="en-US" dirty="0"/>
              <a:t> – </a:t>
            </a:r>
            <a:r>
              <a:rPr lang="en-US" dirty="0" err="1"/>
              <a:t>levinud</a:t>
            </a:r>
            <a:r>
              <a:rPr lang="en-US" dirty="0"/>
              <a:t> </a:t>
            </a:r>
            <a:r>
              <a:rPr lang="en-US" dirty="0" err="1"/>
              <a:t>võimsates</a:t>
            </a:r>
            <a:r>
              <a:rPr lang="en-US" dirty="0"/>
              <a:t> turbo-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võistlusmootorites</a:t>
            </a:r>
            <a:r>
              <a:rPr lang="en-US" dirty="0"/>
              <a:t>; </a:t>
            </a:r>
            <a:r>
              <a:rPr lang="en-US" dirty="0" err="1"/>
              <a:t>metanool</a:t>
            </a:r>
            <a:r>
              <a:rPr lang="en-US" dirty="0"/>
              <a:t> </a:t>
            </a:r>
            <a:r>
              <a:rPr lang="en-US" dirty="0" err="1"/>
              <a:t>toimib</a:t>
            </a:r>
            <a:r>
              <a:rPr lang="en-US" dirty="0"/>
              <a:t> </a:t>
            </a:r>
            <a:r>
              <a:rPr lang="en-US" dirty="0" err="1"/>
              <a:t>lisakütusena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vesi</a:t>
            </a:r>
            <a:r>
              <a:rPr lang="en-US" dirty="0"/>
              <a:t> </a:t>
            </a:r>
            <a:r>
              <a:rPr lang="en-US" dirty="0" err="1"/>
              <a:t>jahutab</a:t>
            </a:r>
            <a:r>
              <a:rPr lang="en-US" dirty="0"/>
              <a:t> </a:t>
            </a:r>
            <a:r>
              <a:rPr lang="en-US" dirty="0" err="1"/>
              <a:t>põlemist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Aurumasina</a:t>
            </a:r>
            <a:r>
              <a:rPr lang="en-US" b="1" dirty="0"/>
              <a:t> </a:t>
            </a:r>
            <a:r>
              <a:rPr lang="en-US" b="1" dirty="0" err="1"/>
              <a:t>põhimõte</a:t>
            </a:r>
            <a:r>
              <a:rPr lang="en-US" dirty="0"/>
              <a:t> – </a:t>
            </a:r>
            <a:r>
              <a:rPr lang="en-US" dirty="0" err="1"/>
              <a:t>vesi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ole </a:t>
            </a:r>
            <a:r>
              <a:rPr lang="en-US" dirty="0" err="1"/>
              <a:t>tänapäevases</a:t>
            </a:r>
            <a:r>
              <a:rPr lang="en-US" dirty="0"/>
              <a:t> </a:t>
            </a:r>
            <a:r>
              <a:rPr lang="en-US" dirty="0" err="1"/>
              <a:t>kolbmootoris</a:t>
            </a:r>
            <a:r>
              <a:rPr lang="en-US" dirty="0"/>
              <a:t> </a:t>
            </a:r>
            <a:r>
              <a:rPr lang="en-US" dirty="0" err="1"/>
              <a:t>tavaliselt</a:t>
            </a:r>
            <a:r>
              <a:rPr lang="en-US" dirty="0"/>
              <a:t> </a:t>
            </a:r>
            <a:r>
              <a:rPr lang="en-US" dirty="0" err="1"/>
              <a:t>kütus</a:t>
            </a:r>
            <a:r>
              <a:rPr lang="en-US" dirty="0"/>
              <a:t>, </a:t>
            </a:r>
            <a:r>
              <a:rPr lang="en-US" dirty="0" err="1"/>
              <a:t>kuid</a:t>
            </a:r>
            <a:r>
              <a:rPr lang="en-US" dirty="0"/>
              <a:t> </a:t>
            </a:r>
            <a:r>
              <a:rPr lang="en-US" dirty="0" err="1"/>
              <a:t>kuumade</a:t>
            </a:r>
            <a:r>
              <a:rPr lang="en-US" dirty="0"/>
              <a:t> </a:t>
            </a:r>
            <a:r>
              <a:rPr lang="en-US" dirty="0" err="1"/>
              <a:t>heitgaaside</a:t>
            </a:r>
            <a:r>
              <a:rPr lang="en-US" dirty="0"/>
              <a:t> </a:t>
            </a:r>
            <a:r>
              <a:rPr lang="en-US" dirty="0" err="1"/>
              <a:t>abil</a:t>
            </a:r>
            <a:r>
              <a:rPr lang="en-US" dirty="0"/>
              <a:t> </a:t>
            </a:r>
            <a:r>
              <a:rPr lang="en-US" dirty="0" err="1"/>
              <a:t>saab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</a:t>
            </a:r>
            <a:r>
              <a:rPr lang="en-US" dirty="0" err="1"/>
              <a:t>aurustada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saadud</a:t>
            </a:r>
            <a:r>
              <a:rPr lang="en-US" dirty="0"/>
              <a:t> </a:t>
            </a:r>
            <a:r>
              <a:rPr lang="en-US" dirty="0" err="1"/>
              <a:t>auru</a:t>
            </a:r>
            <a:r>
              <a:rPr lang="en-US" dirty="0"/>
              <a:t> </a:t>
            </a:r>
            <a:r>
              <a:rPr lang="en-US" dirty="0" err="1"/>
              <a:t>kasutada</a:t>
            </a:r>
            <a:r>
              <a:rPr lang="en-US" dirty="0"/>
              <a:t> </a:t>
            </a:r>
            <a:r>
              <a:rPr lang="en-US" dirty="0" err="1"/>
              <a:t>täiendava</a:t>
            </a:r>
            <a:r>
              <a:rPr lang="en-US" dirty="0"/>
              <a:t> </a:t>
            </a:r>
            <a:r>
              <a:rPr lang="en-US" dirty="0" err="1"/>
              <a:t>paisutöö</a:t>
            </a:r>
            <a:r>
              <a:rPr lang="en-US" dirty="0"/>
              <a:t> </a:t>
            </a:r>
            <a:r>
              <a:rPr lang="en-US" dirty="0" err="1"/>
              <a:t>tegemiseks</a:t>
            </a:r>
            <a:r>
              <a:rPr lang="en-US" dirty="0"/>
              <a:t>. </a:t>
            </a:r>
          </a:p>
          <a:p>
            <a:pPr lvl="0"/>
            <a:r>
              <a:rPr lang="en-US" b="1" dirty="0" err="1"/>
              <a:t>vee</a:t>
            </a:r>
            <a:r>
              <a:rPr lang="en-US" b="1" dirty="0"/>
              <a:t> </a:t>
            </a:r>
            <a:r>
              <a:rPr lang="en-US" b="1" dirty="0" err="1"/>
              <a:t>lisamine</a:t>
            </a:r>
            <a:r>
              <a:rPr lang="en-US" dirty="0"/>
              <a:t> – </a:t>
            </a:r>
            <a:r>
              <a:rPr lang="en-US" dirty="0" err="1"/>
              <a:t>veeaur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vähendada</a:t>
            </a:r>
            <a:r>
              <a:rPr lang="en-US" dirty="0"/>
              <a:t> </a:t>
            </a:r>
            <a:r>
              <a:rPr lang="en-US" dirty="0" err="1"/>
              <a:t>põlemistemperatuuri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 smtClean="0"/>
              <a:t>seeläbi</a:t>
            </a:r>
            <a:r>
              <a:rPr lang="et-EE" dirty="0" smtClean="0"/>
              <a:t> vähendab </a:t>
            </a:r>
            <a:r>
              <a:rPr lang="en-US" dirty="0" smtClean="0"/>
              <a:t> </a:t>
            </a:r>
            <a:r>
              <a:rPr lang="en-US" dirty="0" err="1"/>
              <a:t>NOx-heitmeid</a:t>
            </a:r>
            <a:r>
              <a:rPr lang="en-US" dirty="0"/>
              <a:t>. </a:t>
            </a:r>
            <a:endParaRPr lang="et-EE" dirty="0" smtClean="0"/>
          </a:p>
          <a:p>
            <a:r>
              <a:rPr lang="en-US" b="1" dirty="0" err="1"/>
              <a:t>vesi</a:t>
            </a:r>
            <a:r>
              <a:rPr lang="en-US" b="1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asenda</a:t>
            </a:r>
            <a:r>
              <a:rPr lang="en-US" dirty="0"/>
              <a:t> </a:t>
            </a:r>
            <a:r>
              <a:rPr lang="en-US" dirty="0" err="1"/>
              <a:t>bensiinis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diislis</a:t>
            </a:r>
            <a:r>
              <a:rPr lang="en-US" dirty="0"/>
              <a:t> </a:t>
            </a:r>
            <a:r>
              <a:rPr lang="en-US" dirty="0" err="1"/>
              <a:t>sisalduvat</a:t>
            </a:r>
            <a:r>
              <a:rPr lang="en-US" dirty="0"/>
              <a:t> </a:t>
            </a:r>
            <a:r>
              <a:rPr lang="en-US" dirty="0" err="1"/>
              <a:t>keemilist</a:t>
            </a:r>
            <a:r>
              <a:rPr lang="en-US" dirty="0"/>
              <a:t> </a:t>
            </a:r>
            <a:r>
              <a:rPr lang="en-US" dirty="0" err="1"/>
              <a:t>energiat</a:t>
            </a:r>
            <a:r>
              <a:rPr lang="en-US" dirty="0"/>
              <a:t>. </a:t>
            </a:r>
            <a:r>
              <a:rPr lang="et-EE" b="1" dirty="0" smtClean="0"/>
              <a:t>Vee</a:t>
            </a:r>
            <a:r>
              <a:rPr lang="et-EE" dirty="0" smtClean="0"/>
              <a:t> lisamise </a:t>
            </a:r>
            <a:r>
              <a:rPr lang="en-US" dirty="0" err="1" smtClean="0"/>
              <a:t>peamine</a:t>
            </a:r>
            <a:r>
              <a:rPr lang="en-US" dirty="0" smtClean="0"/>
              <a:t> </a:t>
            </a:r>
            <a:r>
              <a:rPr lang="en-US" dirty="0" err="1"/>
              <a:t>kasu</a:t>
            </a:r>
            <a:r>
              <a:rPr lang="en-US" dirty="0"/>
              <a:t> on </a:t>
            </a:r>
            <a:r>
              <a:rPr lang="en-US" dirty="0" err="1"/>
              <a:t>põlemisprotsessi</a:t>
            </a:r>
            <a:r>
              <a:rPr lang="en-US" dirty="0"/>
              <a:t> </a:t>
            </a:r>
            <a:r>
              <a:rPr lang="en-US" dirty="0" err="1"/>
              <a:t>jahutamine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juhtimine</a:t>
            </a:r>
            <a:r>
              <a:rPr lang="en-US" dirty="0"/>
              <a:t>.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9591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err="1"/>
              <a:t>Mis</a:t>
            </a:r>
            <a:r>
              <a:rPr lang="en-US" b="1" dirty="0"/>
              <a:t> </a:t>
            </a:r>
            <a:r>
              <a:rPr lang="en-US" b="1" dirty="0" err="1"/>
              <a:t>silindris</a:t>
            </a:r>
            <a:r>
              <a:rPr lang="en-US" b="1" dirty="0"/>
              <a:t> </a:t>
            </a:r>
            <a:r>
              <a:rPr lang="en-US" b="1" dirty="0" err="1"/>
              <a:t>toimub</a:t>
            </a:r>
            <a:r>
              <a:rPr lang="en-US" b="1" dirty="0" smtClean="0"/>
              <a:t>?</a:t>
            </a:r>
            <a:endParaRPr lang="et-EE" b="1" dirty="0" smtClean="0"/>
          </a:p>
          <a:p>
            <a:endParaRPr lang="en-US" sz="2000" dirty="0"/>
          </a:p>
          <a:p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väike</a:t>
            </a:r>
            <a:r>
              <a:rPr lang="en-US" dirty="0"/>
              <a:t> </a:t>
            </a:r>
            <a:r>
              <a:rPr lang="en-US" dirty="0" err="1"/>
              <a:t>veekogus</a:t>
            </a:r>
            <a:r>
              <a:rPr lang="en-US" dirty="0"/>
              <a:t> </a:t>
            </a:r>
            <a:r>
              <a:rPr lang="en-US" dirty="0" err="1"/>
              <a:t>siseneb</a:t>
            </a:r>
            <a:r>
              <a:rPr lang="en-US" dirty="0"/>
              <a:t> </a:t>
            </a:r>
            <a:r>
              <a:rPr lang="en-US" dirty="0" err="1"/>
              <a:t>koos</a:t>
            </a:r>
            <a:r>
              <a:rPr lang="en-US" dirty="0"/>
              <a:t> </a:t>
            </a:r>
            <a:r>
              <a:rPr lang="en-US" dirty="0" err="1"/>
              <a:t>õhu-kütuse</a:t>
            </a:r>
            <a:r>
              <a:rPr lang="en-US" dirty="0"/>
              <a:t> </a:t>
            </a:r>
            <a:r>
              <a:rPr lang="en-US" dirty="0" err="1"/>
              <a:t>seguga</a:t>
            </a:r>
            <a:r>
              <a:rPr lang="en-US" dirty="0" smtClean="0"/>
              <a:t>:</a:t>
            </a:r>
            <a:endParaRPr lang="et-EE" dirty="0" smtClean="0"/>
          </a:p>
          <a:p>
            <a:r>
              <a:rPr lang="et-EE" sz="2400" dirty="0" smtClean="0"/>
              <a:t>Siis</a:t>
            </a:r>
            <a:endParaRPr lang="en-US" sz="2400" dirty="0"/>
          </a:p>
          <a:p>
            <a:pPr lvl="0"/>
            <a:r>
              <a:rPr lang="en-US" b="1" dirty="0" err="1"/>
              <a:t>Vesi</a:t>
            </a:r>
            <a:r>
              <a:rPr lang="en-US" b="1" dirty="0"/>
              <a:t> </a:t>
            </a:r>
            <a:r>
              <a:rPr lang="en-US" b="1" dirty="0" err="1"/>
              <a:t>aurustub</a:t>
            </a:r>
            <a:r>
              <a:rPr lang="en-US" b="1" dirty="0"/>
              <a:t> </a:t>
            </a:r>
            <a:r>
              <a:rPr lang="en-US" b="1" dirty="0" err="1"/>
              <a:t>põlemise</a:t>
            </a:r>
            <a:r>
              <a:rPr lang="en-US" b="1" dirty="0"/>
              <a:t> </a:t>
            </a:r>
            <a:r>
              <a:rPr lang="en-US" b="1" dirty="0" err="1"/>
              <a:t>ajal</a:t>
            </a:r>
            <a:r>
              <a:rPr lang="en-US" dirty="0"/>
              <a:t> </a:t>
            </a:r>
            <a:endParaRPr lang="en-US" sz="2400" dirty="0"/>
          </a:p>
          <a:p>
            <a:pPr lvl="1"/>
            <a:r>
              <a:rPr lang="en-US" dirty="0" err="1"/>
              <a:t>Aurustumine</a:t>
            </a:r>
            <a:r>
              <a:rPr lang="en-US" dirty="0"/>
              <a:t> </a:t>
            </a:r>
            <a:r>
              <a:rPr lang="en-US" dirty="0" err="1"/>
              <a:t>neelab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soojust</a:t>
            </a:r>
            <a:r>
              <a:rPr lang="en-US" dirty="0"/>
              <a:t>. </a:t>
            </a:r>
            <a:endParaRPr lang="en-US" sz="2000" dirty="0"/>
          </a:p>
          <a:p>
            <a:pPr lvl="1"/>
            <a:r>
              <a:rPr lang="en-US" dirty="0"/>
              <a:t>See </a:t>
            </a:r>
            <a:r>
              <a:rPr lang="en-US" dirty="0" err="1"/>
              <a:t>jahutab</a:t>
            </a:r>
            <a:r>
              <a:rPr lang="en-US" dirty="0"/>
              <a:t> </a:t>
            </a:r>
            <a:r>
              <a:rPr lang="en-US" dirty="0" err="1"/>
              <a:t>sissevõetavat</a:t>
            </a:r>
            <a:r>
              <a:rPr lang="en-US" dirty="0"/>
              <a:t> </a:t>
            </a:r>
            <a:r>
              <a:rPr lang="en-US" dirty="0" err="1"/>
              <a:t>segu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vähendab</a:t>
            </a:r>
            <a:r>
              <a:rPr lang="en-US" dirty="0"/>
              <a:t> </a:t>
            </a:r>
            <a:r>
              <a:rPr lang="en-US" dirty="0" err="1"/>
              <a:t>silindri</a:t>
            </a:r>
            <a:r>
              <a:rPr lang="en-US" dirty="0"/>
              <a:t> </a:t>
            </a:r>
            <a:r>
              <a:rPr lang="en-US" dirty="0" err="1"/>
              <a:t>tipptemperatuuri</a:t>
            </a:r>
            <a:r>
              <a:rPr lang="en-US" dirty="0"/>
              <a:t>. </a:t>
            </a:r>
            <a:endParaRPr lang="en-US" sz="2000" dirty="0"/>
          </a:p>
          <a:p>
            <a:pPr lvl="0"/>
            <a:r>
              <a:rPr lang="en-US" b="1" dirty="0" err="1"/>
              <a:t>Jahedam</a:t>
            </a:r>
            <a:r>
              <a:rPr lang="en-US" b="1" dirty="0"/>
              <a:t> </a:t>
            </a:r>
            <a:r>
              <a:rPr lang="en-US" b="1" dirty="0" err="1"/>
              <a:t>segu</a:t>
            </a:r>
            <a:r>
              <a:rPr lang="en-US" b="1" dirty="0"/>
              <a:t> </a:t>
            </a:r>
            <a:r>
              <a:rPr lang="en-US" b="1" dirty="0" err="1"/>
              <a:t>võimaldab</a:t>
            </a:r>
            <a:r>
              <a:rPr lang="en-US" b="1" dirty="0"/>
              <a:t> </a:t>
            </a:r>
            <a:r>
              <a:rPr lang="en-US" b="1" dirty="0" err="1"/>
              <a:t>suuremat</a:t>
            </a:r>
            <a:r>
              <a:rPr lang="en-US" b="1" dirty="0"/>
              <a:t> </a:t>
            </a:r>
            <a:r>
              <a:rPr lang="en-US" b="1" dirty="0" err="1"/>
              <a:t>surveastet</a:t>
            </a:r>
            <a:r>
              <a:rPr lang="en-US" b="1" dirty="0"/>
              <a:t> / </a:t>
            </a:r>
            <a:r>
              <a:rPr lang="en-US" b="1" dirty="0" err="1"/>
              <a:t>süüdet</a:t>
            </a:r>
            <a:r>
              <a:rPr lang="en-US" dirty="0"/>
              <a:t> </a:t>
            </a:r>
            <a:endParaRPr lang="en-US" sz="2400" dirty="0"/>
          </a:p>
          <a:p>
            <a:pPr lvl="1"/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detonatsioonioht</a:t>
            </a:r>
            <a:r>
              <a:rPr lang="en-US" dirty="0"/>
              <a:t> </a:t>
            </a:r>
            <a:r>
              <a:rPr lang="en-US" dirty="0" err="1"/>
              <a:t>väheneb</a:t>
            </a:r>
            <a:r>
              <a:rPr lang="en-US" dirty="0"/>
              <a:t>, </a:t>
            </a:r>
            <a:r>
              <a:rPr lang="en-US" dirty="0" err="1"/>
              <a:t>saab</a:t>
            </a:r>
            <a:r>
              <a:rPr lang="en-US" dirty="0"/>
              <a:t> </a:t>
            </a:r>
            <a:r>
              <a:rPr lang="en-US" dirty="0" err="1"/>
              <a:t>mootor</a:t>
            </a:r>
            <a:r>
              <a:rPr lang="en-US" dirty="0"/>
              <a:t> </a:t>
            </a:r>
            <a:r>
              <a:rPr lang="en-US" dirty="0" err="1"/>
              <a:t>töötada</a:t>
            </a:r>
            <a:r>
              <a:rPr lang="en-US" dirty="0"/>
              <a:t> </a:t>
            </a:r>
            <a:r>
              <a:rPr lang="en-US" dirty="0" err="1"/>
              <a:t>olukorras</a:t>
            </a:r>
            <a:r>
              <a:rPr lang="en-US" dirty="0"/>
              <a:t>, </a:t>
            </a:r>
            <a:r>
              <a:rPr lang="en-US" dirty="0" err="1"/>
              <a:t>kus</a:t>
            </a:r>
            <a:r>
              <a:rPr lang="en-US" dirty="0"/>
              <a:t> </a:t>
            </a:r>
            <a:r>
              <a:rPr lang="en-US" dirty="0" err="1"/>
              <a:t>segu</a:t>
            </a:r>
            <a:r>
              <a:rPr lang="en-US" dirty="0"/>
              <a:t> </a:t>
            </a:r>
            <a:r>
              <a:rPr lang="en-US" dirty="0" err="1"/>
              <a:t>põleb</a:t>
            </a:r>
            <a:r>
              <a:rPr lang="en-US" dirty="0"/>
              <a:t> </a:t>
            </a:r>
            <a:r>
              <a:rPr lang="en-US" dirty="0" err="1"/>
              <a:t>kontrollitumalt</a:t>
            </a:r>
            <a:r>
              <a:rPr lang="en-US" dirty="0"/>
              <a:t>. </a:t>
            </a:r>
            <a:endParaRPr lang="en-US" sz="2000" dirty="0"/>
          </a:p>
          <a:p>
            <a:pPr lvl="1"/>
            <a:r>
              <a:rPr lang="en-US" dirty="0" err="1"/>
              <a:t>Praktikas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see </a:t>
            </a:r>
            <a:r>
              <a:rPr lang="en-US" dirty="0" err="1"/>
              <a:t>lubada</a:t>
            </a:r>
            <a:r>
              <a:rPr lang="en-US" dirty="0"/>
              <a:t> </a:t>
            </a:r>
            <a:r>
              <a:rPr lang="en-US" dirty="0" err="1"/>
              <a:t>rohkem</a:t>
            </a:r>
            <a:r>
              <a:rPr lang="en-US" dirty="0"/>
              <a:t> </a:t>
            </a:r>
            <a:r>
              <a:rPr lang="en-US" dirty="0" err="1"/>
              <a:t>süütenurka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suuremat</a:t>
            </a:r>
            <a:r>
              <a:rPr lang="en-US" dirty="0"/>
              <a:t> </a:t>
            </a:r>
            <a:r>
              <a:rPr lang="en-US" dirty="0" err="1"/>
              <a:t>koormust</a:t>
            </a:r>
            <a:r>
              <a:rPr lang="en-US" dirty="0"/>
              <a:t> </a:t>
            </a:r>
            <a:r>
              <a:rPr lang="en-US" dirty="0" err="1"/>
              <a:t>ilma</a:t>
            </a:r>
            <a:r>
              <a:rPr lang="en-US" dirty="0"/>
              <a:t> </a:t>
            </a:r>
            <a:r>
              <a:rPr lang="en-US" dirty="0" err="1"/>
              <a:t>detonatsioonita</a:t>
            </a:r>
            <a:r>
              <a:rPr lang="en-US" dirty="0"/>
              <a:t>. </a:t>
            </a:r>
            <a:endParaRPr lang="en-US" sz="2000" dirty="0"/>
          </a:p>
          <a:p>
            <a:pPr lvl="0"/>
            <a:r>
              <a:rPr lang="en-US" b="1" dirty="0" err="1"/>
              <a:t>Veeaur</a:t>
            </a:r>
            <a:r>
              <a:rPr lang="en-US" b="1" dirty="0"/>
              <a:t> </a:t>
            </a:r>
            <a:r>
              <a:rPr lang="en-US" b="1" dirty="0" err="1"/>
              <a:t>suurendab</a:t>
            </a:r>
            <a:r>
              <a:rPr lang="en-US" b="1" dirty="0"/>
              <a:t> </a:t>
            </a:r>
            <a:r>
              <a:rPr lang="en-US" b="1" dirty="0" err="1"/>
              <a:t>gaaside</a:t>
            </a:r>
            <a:r>
              <a:rPr lang="en-US" b="1" dirty="0"/>
              <a:t> </a:t>
            </a:r>
            <a:r>
              <a:rPr lang="en-US" b="1" dirty="0" err="1"/>
              <a:t>hulka</a:t>
            </a:r>
            <a:r>
              <a:rPr lang="en-US" b="1" dirty="0"/>
              <a:t> </a:t>
            </a:r>
            <a:r>
              <a:rPr lang="en-US" b="1" dirty="0" err="1"/>
              <a:t>silindris</a:t>
            </a:r>
            <a:r>
              <a:rPr lang="en-US" dirty="0"/>
              <a:t> </a:t>
            </a:r>
            <a:endParaRPr lang="en-US" sz="2400" dirty="0"/>
          </a:p>
          <a:p>
            <a:pPr lvl="1"/>
            <a:r>
              <a:rPr lang="en-US" dirty="0" err="1"/>
              <a:t>Vesi</a:t>
            </a:r>
            <a:r>
              <a:rPr lang="en-US" dirty="0"/>
              <a:t> </a:t>
            </a:r>
            <a:r>
              <a:rPr lang="en-US" dirty="0" err="1"/>
              <a:t>muutub</a:t>
            </a:r>
            <a:r>
              <a:rPr lang="en-US" dirty="0"/>
              <a:t> </a:t>
            </a:r>
            <a:r>
              <a:rPr lang="en-US" dirty="0" err="1"/>
              <a:t>auruks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paisub</a:t>
            </a:r>
            <a:r>
              <a:rPr lang="en-US" dirty="0"/>
              <a:t> </a:t>
            </a:r>
            <a:r>
              <a:rPr lang="en-US" dirty="0" err="1"/>
              <a:t>kuumutamisel</a:t>
            </a:r>
            <a:r>
              <a:rPr lang="en-US" dirty="0"/>
              <a:t>. </a:t>
            </a:r>
            <a:endParaRPr lang="en-US" sz="2000" dirty="0"/>
          </a:p>
          <a:p>
            <a:pPr lvl="1"/>
            <a:r>
              <a:rPr lang="en-US" dirty="0"/>
              <a:t>See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mõjutada</a:t>
            </a:r>
            <a:r>
              <a:rPr lang="en-US" dirty="0"/>
              <a:t> </a:t>
            </a:r>
            <a:r>
              <a:rPr lang="en-US" dirty="0" err="1"/>
              <a:t>rõhu</a:t>
            </a:r>
            <a:r>
              <a:rPr lang="en-US" dirty="0"/>
              <a:t> </a:t>
            </a:r>
            <a:r>
              <a:rPr lang="en-US" dirty="0" err="1"/>
              <a:t>kujunemist</a:t>
            </a:r>
            <a:r>
              <a:rPr lang="en-US" dirty="0"/>
              <a:t> </a:t>
            </a:r>
            <a:r>
              <a:rPr lang="en-US" dirty="0" err="1"/>
              <a:t>põlemise</a:t>
            </a:r>
            <a:r>
              <a:rPr lang="en-US" dirty="0"/>
              <a:t> </a:t>
            </a:r>
            <a:r>
              <a:rPr lang="en-US" dirty="0" err="1"/>
              <a:t>ajal</a:t>
            </a:r>
            <a:r>
              <a:rPr lang="en-US" dirty="0"/>
              <a:t>, </a:t>
            </a:r>
            <a:r>
              <a:rPr lang="en-US" dirty="0" err="1"/>
              <a:t>kuigi</a:t>
            </a:r>
            <a:r>
              <a:rPr lang="en-US" dirty="0"/>
              <a:t> see </a:t>
            </a:r>
            <a:r>
              <a:rPr lang="en-US" dirty="0" err="1"/>
              <a:t>efekt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tähenda</a:t>
            </a:r>
            <a:r>
              <a:rPr lang="en-US" dirty="0"/>
              <a:t> </a:t>
            </a:r>
            <a:r>
              <a:rPr lang="en-US" dirty="0" err="1"/>
              <a:t>otseselt</a:t>
            </a:r>
            <a:r>
              <a:rPr lang="en-US" dirty="0"/>
              <a:t> </a:t>
            </a:r>
            <a:r>
              <a:rPr lang="en-US" dirty="0" err="1"/>
              <a:t>rohkem</a:t>
            </a:r>
            <a:r>
              <a:rPr lang="en-US" dirty="0"/>
              <a:t> </a:t>
            </a:r>
            <a:r>
              <a:rPr lang="en-US" dirty="0" err="1"/>
              <a:t>energiat</a:t>
            </a:r>
            <a:r>
              <a:rPr lang="en-US" dirty="0"/>
              <a:t>. </a:t>
            </a:r>
            <a:endParaRPr lang="en-US" sz="2000" dirty="0"/>
          </a:p>
          <a:p>
            <a:pPr lvl="0"/>
            <a:r>
              <a:rPr lang="en-US" b="1" dirty="0" err="1"/>
              <a:t>Põlemistemperatuur</a:t>
            </a:r>
            <a:r>
              <a:rPr lang="en-US" b="1" dirty="0"/>
              <a:t> </a:t>
            </a:r>
            <a:r>
              <a:rPr lang="en-US" b="1" dirty="0" err="1"/>
              <a:t>langeb</a:t>
            </a:r>
            <a:r>
              <a:rPr lang="en-US" dirty="0"/>
              <a:t> </a:t>
            </a:r>
            <a:endParaRPr lang="en-US" sz="2400" dirty="0"/>
          </a:p>
          <a:p>
            <a:pPr lvl="1"/>
            <a:r>
              <a:rPr lang="en-US" dirty="0"/>
              <a:t>See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vähendada</a:t>
            </a:r>
            <a:r>
              <a:rPr lang="en-US" dirty="0"/>
              <a:t> </a:t>
            </a:r>
            <a:r>
              <a:rPr lang="en-US" dirty="0" err="1"/>
              <a:t>NOx</a:t>
            </a:r>
            <a:r>
              <a:rPr lang="en-US" dirty="0"/>
              <a:t> </a:t>
            </a:r>
            <a:r>
              <a:rPr lang="en-US" dirty="0" err="1"/>
              <a:t>teket</a:t>
            </a:r>
            <a:r>
              <a:rPr lang="en-US" dirty="0"/>
              <a:t>. </a:t>
            </a:r>
            <a:endParaRPr lang="en-US" sz="2000" dirty="0"/>
          </a:p>
          <a:p>
            <a:pPr lvl="1"/>
            <a:r>
              <a:rPr lang="en-US" dirty="0" err="1"/>
              <a:t>Samuti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kuumades</a:t>
            </a:r>
            <a:r>
              <a:rPr lang="en-US" dirty="0"/>
              <a:t> </a:t>
            </a:r>
            <a:r>
              <a:rPr lang="en-US" dirty="0" err="1"/>
              <a:t>kohtades</a:t>
            </a:r>
            <a:r>
              <a:rPr lang="en-US" dirty="0"/>
              <a:t> </a:t>
            </a:r>
            <a:r>
              <a:rPr lang="en-US" dirty="0" err="1"/>
              <a:t>väheneda</a:t>
            </a:r>
            <a:r>
              <a:rPr lang="en-US" dirty="0"/>
              <a:t> </a:t>
            </a:r>
            <a:r>
              <a:rPr lang="en-US" dirty="0" err="1"/>
              <a:t>segu</a:t>
            </a:r>
            <a:r>
              <a:rPr lang="en-US" dirty="0"/>
              <a:t> </a:t>
            </a:r>
            <a:r>
              <a:rPr lang="en-US" dirty="0" err="1"/>
              <a:t>enneaegse</a:t>
            </a:r>
            <a:r>
              <a:rPr lang="en-US" dirty="0"/>
              <a:t> </a:t>
            </a:r>
            <a:r>
              <a:rPr lang="en-US" dirty="0" err="1"/>
              <a:t>süttimise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detonatsiooni</a:t>
            </a:r>
            <a:r>
              <a:rPr lang="en-US" dirty="0"/>
              <a:t> </a:t>
            </a:r>
            <a:r>
              <a:rPr lang="en-US" dirty="0" err="1"/>
              <a:t>tõenäosus</a:t>
            </a:r>
            <a:r>
              <a:rPr lang="en-US" dirty="0"/>
              <a:t>. </a:t>
            </a:r>
            <a:endParaRPr lang="en-US" sz="2000" dirty="0"/>
          </a:p>
          <a:p>
            <a:pPr lvl="0"/>
            <a:r>
              <a:rPr lang="en-US" b="1" dirty="0" err="1"/>
              <a:t>Mõnel</a:t>
            </a:r>
            <a:r>
              <a:rPr lang="en-US" b="1" dirty="0"/>
              <a:t> </a:t>
            </a:r>
            <a:r>
              <a:rPr lang="en-US" b="1" dirty="0" err="1"/>
              <a:t>juhul</a:t>
            </a:r>
            <a:r>
              <a:rPr lang="en-US" b="1" dirty="0"/>
              <a:t> </a:t>
            </a:r>
            <a:r>
              <a:rPr lang="en-US" b="1" dirty="0" err="1"/>
              <a:t>paraneb</a:t>
            </a:r>
            <a:r>
              <a:rPr lang="en-US" b="1" dirty="0"/>
              <a:t> </a:t>
            </a:r>
            <a:r>
              <a:rPr lang="en-US" b="1" dirty="0" err="1"/>
              <a:t>segu</a:t>
            </a:r>
            <a:r>
              <a:rPr lang="en-US" b="1" dirty="0"/>
              <a:t> </a:t>
            </a:r>
            <a:r>
              <a:rPr lang="en-US" b="1" dirty="0" err="1"/>
              <a:t>põlemise</a:t>
            </a:r>
            <a:r>
              <a:rPr lang="en-US" b="1" dirty="0"/>
              <a:t> </a:t>
            </a:r>
            <a:r>
              <a:rPr lang="en-US" b="1" dirty="0" err="1"/>
              <a:t>ühtlus</a:t>
            </a:r>
            <a:r>
              <a:rPr lang="en-US" dirty="0"/>
              <a:t> </a:t>
            </a:r>
            <a:endParaRPr lang="en-US" sz="2400" dirty="0"/>
          </a:p>
          <a:p>
            <a:pPr lvl="1"/>
            <a:r>
              <a:rPr lang="en-US" dirty="0" err="1"/>
              <a:t>Eriti</a:t>
            </a:r>
            <a:r>
              <a:rPr lang="en-US" dirty="0"/>
              <a:t> </a:t>
            </a:r>
            <a:r>
              <a:rPr lang="en-US" dirty="0" err="1"/>
              <a:t>vanemate</a:t>
            </a:r>
            <a:r>
              <a:rPr lang="en-US" dirty="0"/>
              <a:t> </a:t>
            </a:r>
            <a:r>
              <a:rPr lang="en-US" dirty="0" err="1"/>
              <a:t>mootorite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teatud</a:t>
            </a:r>
            <a:r>
              <a:rPr lang="en-US" dirty="0"/>
              <a:t> </a:t>
            </a:r>
            <a:r>
              <a:rPr lang="en-US" dirty="0" err="1"/>
              <a:t>koormusrežiimide</a:t>
            </a:r>
            <a:r>
              <a:rPr lang="en-US" dirty="0"/>
              <a:t> </a:t>
            </a:r>
            <a:r>
              <a:rPr lang="en-US" dirty="0" err="1"/>
              <a:t>puhul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põlemisele</a:t>
            </a:r>
            <a:r>
              <a:rPr lang="en-US" dirty="0"/>
              <a:t> olla </a:t>
            </a:r>
            <a:r>
              <a:rPr lang="en-US" dirty="0" err="1"/>
              <a:t>kasulik</a:t>
            </a:r>
            <a:r>
              <a:rPr lang="en-US" dirty="0"/>
              <a:t>. 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3388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Liiga</a:t>
            </a:r>
            <a:r>
              <a:rPr lang="en-US" b="1" dirty="0"/>
              <a:t> </a:t>
            </a:r>
            <a:r>
              <a:rPr lang="en-US" b="1" dirty="0" err="1"/>
              <a:t>palju</a:t>
            </a:r>
            <a:r>
              <a:rPr lang="en-US" b="1" dirty="0"/>
              <a:t> </a:t>
            </a:r>
            <a:r>
              <a:rPr lang="en-US" b="1" dirty="0" err="1"/>
              <a:t>vett</a:t>
            </a:r>
            <a:r>
              <a:rPr lang="en-US" b="1" dirty="0"/>
              <a:t> </a:t>
            </a:r>
            <a:r>
              <a:rPr lang="en-US" b="1" dirty="0" err="1"/>
              <a:t>teeb</a:t>
            </a:r>
            <a:r>
              <a:rPr lang="en-US" b="1" dirty="0"/>
              <a:t> </a:t>
            </a:r>
            <a:r>
              <a:rPr lang="en-US" b="1" dirty="0" err="1"/>
              <a:t>asja</a:t>
            </a:r>
            <a:r>
              <a:rPr lang="en-US" b="1" dirty="0"/>
              <a:t> </a:t>
            </a:r>
            <a:r>
              <a:rPr lang="en-US" b="1" dirty="0" err="1"/>
              <a:t>hoopis</a:t>
            </a:r>
            <a:r>
              <a:rPr lang="en-US" b="1" dirty="0"/>
              <a:t> </a:t>
            </a:r>
            <a:r>
              <a:rPr lang="en-US" b="1" dirty="0" err="1"/>
              <a:t>halvemaks</a:t>
            </a:r>
            <a:r>
              <a:rPr lang="en-US" b="1" dirty="0"/>
              <a:t>.</a:t>
            </a:r>
            <a:r>
              <a:rPr lang="en-US" dirty="0"/>
              <a:t>.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on </a:t>
            </a:r>
            <a:r>
              <a:rPr lang="en-US" dirty="0" err="1"/>
              <a:t>liiga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, </a:t>
            </a:r>
            <a:r>
              <a:rPr lang="en-US" dirty="0" err="1"/>
              <a:t>jahutab</a:t>
            </a:r>
            <a:r>
              <a:rPr lang="en-US" dirty="0"/>
              <a:t> see </a:t>
            </a:r>
            <a:r>
              <a:rPr lang="en-US" dirty="0" err="1"/>
              <a:t>põlemist</a:t>
            </a:r>
            <a:r>
              <a:rPr lang="en-US" dirty="0"/>
              <a:t> </a:t>
            </a:r>
            <a:r>
              <a:rPr lang="en-US" dirty="0" err="1"/>
              <a:t>nii</a:t>
            </a:r>
            <a:r>
              <a:rPr lang="en-US" dirty="0"/>
              <a:t> </a:t>
            </a:r>
            <a:r>
              <a:rPr lang="en-US" dirty="0" err="1"/>
              <a:t>tugevalt</a:t>
            </a:r>
            <a:r>
              <a:rPr lang="en-US" dirty="0"/>
              <a:t>, et </a:t>
            </a:r>
            <a:r>
              <a:rPr lang="en-US" dirty="0" err="1"/>
              <a:t>leegikiirus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põlemise</a:t>
            </a:r>
            <a:r>
              <a:rPr lang="en-US" dirty="0"/>
              <a:t> </a:t>
            </a:r>
            <a:r>
              <a:rPr lang="en-US" dirty="0" err="1"/>
              <a:t>efektiivsus</a:t>
            </a:r>
            <a:r>
              <a:rPr lang="en-US" dirty="0"/>
              <a:t> </a:t>
            </a:r>
            <a:r>
              <a:rPr lang="en-US" dirty="0" err="1"/>
              <a:t>vähenevad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mootor</a:t>
            </a:r>
            <a:r>
              <a:rPr lang="en-US" dirty="0"/>
              <a:t> </a:t>
            </a:r>
            <a:r>
              <a:rPr lang="en-US" dirty="0" err="1"/>
              <a:t>hakkab</a:t>
            </a:r>
            <a:r>
              <a:rPr lang="en-US" dirty="0"/>
              <a:t> </a:t>
            </a:r>
            <a:r>
              <a:rPr lang="en-US" dirty="0" err="1"/>
              <a:t>võimsust</a:t>
            </a:r>
            <a:r>
              <a:rPr lang="en-US" dirty="0"/>
              <a:t> </a:t>
            </a:r>
            <a:r>
              <a:rPr lang="en-US" dirty="0" err="1"/>
              <a:t>kaotama</a:t>
            </a:r>
            <a:r>
              <a:rPr lang="en-US" dirty="0"/>
              <a:t>.</a:t>
            </a:r>
          </a:p>
          <a:p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lisamise</a:t>
            </a:r>
            <a:r>
              <a:rPr lang="en-US" dirty="0"/>
              <a:t> </a:t>
            </a:r>
            <a:r>
              <a:rPr lang="en-US" dirty="0" err="1"/>
              <a:t>nähtust</a:t>
            </a:r>
            <a:r>
              <a:rPr lang="en-US" dirty="0"/>
              <a:t> </a:t>
            </a:r>
            <a:r>
              <a:rPr lang="en-US" dirty="0" err="1"/>
              <a:t>kasutati</a:t>
            </a:r>
            <a:r>
              <a:rPr lang="en-US" dirty="0"/>
              <a:t> </a:t>
            </a:r>
            <a:r>
              <a:rPr lang="en-US" dirty="0" err="1"/>
              <a:t>ajalooliselt</a:t>
            </a:r>
            <a:r>
              <a:rPr lang="en-US" dirty="0"/>
              <a:t> </a:t>
            </a:r>
            <a:r>
              <a:rPr lang="en-US" dirty="0" err="1"/>
              <a:t>näiteks</a:t>
            </a:r>
            <a:r>
              <a:rPr lang="en-US" dirty="0"/>
              <a:t> </a:t>
            </a:r>
            <a:r>
              <a:rPr lang="en-US" b="1" dirty="0" err="1"/>
              <a:t>vee</a:t>
            </a:r>
            <a:r>
              <a:rPr lang="en-US" b="1" dirty="0"/>
              <a:t>/</a:t>
            </a:r>
            <a:r>
              <a:rPr lang="en-US" b="1" dirty="0" err="1"/>
              <a:t>metanooli</a:t>
            </a:r>
            <a:r>
              <a:rPr lang="en-US" b="1" dirty="0"/>
              <a:t> </a:t>
            </a:r>
            <a:r>
              <a:rPr lang="en-US" b="1" dirty="0" err="1"/>
              <a:t>sissepritse</a:t>
            </a:r>
            <a:r>
              <a:rPr lang="en-US" dirty="0"/>
              <a:t> </a:t>
            </a:r>
            <a:r>
              <a:rPr lang="en-US" dirty="0" err="1"/>
              <a:t>süsteemides</a:t>
            </a:r>
            <a:r>
              <a:rPr lang="en-US" dirty="0"/>
              <a:t>, </a:t>
            </a:r>
            <a:r>
              <a:rPr lang="en-US" dirty="0" err="1"/>
              <a:t>eriti</a:t>
            </a:r>
            <a:r>
              <a:rPr lang="en-US" dirty="0"/>
              <a:t> </a:t>
            </a:r>
            <a:r>
              <a:rPr lang="en-US" dirty="0" err="1"/>
              <a:t>suure</a:t>
            </a:r>
            <a:r>
              <a:rPr lang="en-US" dirty="0"/>
              <a:t> </a:t>
            </a:r>
            <a:r>
              <a:rPr lang="en-US" dirty="0" err="1"/>
              <a:t>koormusega</a:t>
            </a:r>
            <a:r>
              <a:rPr lang="en-US" dirty="0"/>
              <a:t> </a:t>
            </a:r>
            <a:r>
              <a:rPr lang="en-US" dirty="0" err="1"/>
              <a:t>mootorites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lennukimootorites</a:t>
            </a:r>
            <a:r>
              <a:rPr lang="en-US" dirty="0"/>
              <a:t>. </a:t>
            </a:r>
            <a:r>
              <a:rPr lang="en-US" dirty="0" err="1"/>
              <a:t>Metanool</a:t>
            </a:r>
            <a:r>
              <a:rPr lang="en-US" dirty="0"/>
              <a:t> </a:t>
            </a:r>
            <a:r>
              <a:rPr lang="en-US" dirty="0" err="1"/>
              <a:t>lisab</a:t>
            </a:r>
            <a:r>
              <a:rPr lang="en-US" dirty="0"/>
              <a:t> </a:t>
            </a:r>
            <a:r>
              <a:rPr lang="en-US" dirty="0" err="1"/>
              <a:t>seejuures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põlevat</a:t>
            </a:r>
            <a:r>
              <a:rPr lang="en-US" dirty="0"/>
              <a:t> </a:t>
            </a:r>
            <a:r>
              <a:rPr lang="en-US" dirty="0" err="1"/>
              <a:t>energiat</a:t>
            </a:r>
            <a:r>
              <a:rPr lang="en-US" dirty="0"/>
              <a:t>; </a:t>
            </a:r>
            <a:r>
              <a:rPr lang="en-US" dirty="0" err="1"/>
              <a:t>puhta</a:t>
            </a:r>
            <a:r>
              <a:rPr lang="en-US" dirty="0"/>
              <a:t>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puhul</a:t>
            </a:r>
            <a:r>
              <a:rPr lang="en-US" dirty="0"/>
              <a:t> on </a:t>
            </a:r>
            <a:r>
              <a:rPr lang="en-US" dirty="0" err="1"/>
              <a:t>efekt</a:t>
            </a:r>
            <a:r>
              <a:rPr lang="en-US" dirty="0"/>
              <a:t> </a:t>
            </a:r>
            <a:r>
              <a:rPr lang="en-US" dirty="0" err="1"/>
              <a:t>peamiselt</a:t>
            </a:r>
            <a:r>
              <a:rPr lang="en-US" dirty="0"/>
              <a:t> </a:t>
            </a:r>
            <a:r>
              <a:rPr lang="en-US" dirty="0" err="1"/>
              <a:t>jahutav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detonatsiooni</a:t>
            </a:r>
            <a:r>
              <a:rPr lang="en-US" dirty="0"/>
              <a:t> </a:t>
            </a:r>
            <a:r>
              <a:rPr lang="en-US" dirty="0" err="1"/>
              <a:t>pärssiv</a:t>
            </a:r>
            <a:r>
              <a:rPr lang="en-US" dirty="0" smtClean="0"/>
              <a:t>.</a:t>
            </a:r>
            <a:endParaRPr lang="et-EE" dirty="0" smtClean="0"/>
          </a:p>
        </p:txBody>
      </p:sp>
    </p:spTree>
    <p:extLst>
      <p:ext uri="{BB962C8B-B14F-4D97-AF65-F5344CB8AC3E}">
        <p14:creationId xmlns:p14="http://schemas.microsoft.com/office/powerpoint/2010/main" val="27795377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b="1" dirty="0" smtClean="0"/>
              <a:t>Li</a:t>
            </a:r>
            <a:r>
              <a:rPr lang="en-US" b="1" dirty="0" err="1" smtClean="0"/>
              <a:t>iga</a:t>
            </a:r>
            <a:r>
              <a:rPr lang="en-US" b="1" dirty="0" smtClean="0"/>
              <a:t> </a:t>
            </a:r>
            <a:r>
              <a:rPr lang="en-US" b="1" dirty="0" err="1"/>
              <a:t>palju</a:t>
            </a:r>
            <a:r>
              <a:rPr lang="en-US" b="1" dirty="0"/>
              <a:t> </a:t>
            </a:r>
            <a:r>
              <a:rPr lang="en-US" b="1" dirty="0" err="1"/>
              <a:t>vett</a:t>
            </a:r>
            <a:r>
              <a:rPr lang="en-US" b="1" dirty="0"/>
              <a:t> </a:t>
            </a:r>
            <a:r>
              <a:rPr lang="en-US" b="1" dirty="0" err="1"/>
              <a:t>teeb</a:t>
            </a:r>
            <a:r>
              <a:rPr lang="en-US" b="1" dirty="0"/>
              <a:t> </a:t>
            </a:r>
            <a:r>
              <a:rPr lang="en-US" b="1" dirty="0" err="1"/>
              <a:t>asja</a:t>
            </a:r>
            <a:r>
              <a:rPr lang="en-US" b="1" dirty="0"/>
              <a:t> </a:t>
            </a:r>
            <a:r>
              <a:rPr lang="en-US" b="1" dirty="0" err="1"/>
              <a:t>hoopis</a:t>
            </a:r>
            <a:r>
              <a:rPr lang="en-US" b="1" dirty="0"/>
              <a:t> </a:t>
            </a:r>
            <a:r>
              <a:rPr lang="en-US" b="1" dirty="0" err="1"/>
              <a:t>halvemaks</a:t>
            </a:r>
            <a:r>
              <a:rPr lang="en-US" b="1" dirty="0"/>
              <a:t>.</a:t>
            </a:r>
            <a:r>
              <a:rPr lang="en-US" dirty="0"/>
              <a:t>.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vett</a:t>
            </a:r>
            <a:r>
              <a:rPr lang="en-US" dirty="0"/>
              <a:t> on </a:t>
            </a:r>
            <a:r>
              <a:rPr lang="en-US" dirty="0" err="1"/>
              <a:t>liiga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, </a:t>
            </a:r>
            <a:r>
              <a:rPr lang="en-US" dirty="0" err="1"/>
              <a:t>jahutab</a:t>
            </a:r>
            <a:r>
              <a:rPr lang="en-US" dirty="0"/>
              <a:t> see </a:t>
            </a:r>
            <a:r>
              <a:rPr lang="en-US" dirty="0" err="1"/>
              <a:t>põlemist</a:t>
            </a:r>
            <a:r>
              <a:rPr lang="en-US" dirty="0"/>
              <a:t> </a:t>
            </a:r>
            <a:r>
              <a:rPr lang="en-US" dirty="0" err="1"/>
              <a:t>nii</a:t>
            </a:r>
            <a:r>
              <a:rPr lang="en-US" dirty="0"/>
              <a:t> </a:t>
            </a:r>
            <a:r>
              <a:rPr lang="en-US" dirty="0" err="1"/>
              <a:t>tugevalt</a:t>
            </a:r>
            <a:r>
              <a:rPr lang="en-US" dirty="0"/>
              <a:t>, et </a:t>
            </a:r>
            <a:r>
              <a:rPr lang="en-US" dirty="0" err="1"/>
              <a:t>leegikiirus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põlemise</a:t>
            </a:r>
            <a:r>
              <a:rPr lang="en-US" dirty="0"/>
              <a:t> </a:t>
            </a:r>
            <a:r>
              <a:rPr lang="en-US" dirty="0" err="1"/>
              <a:t>efektiivsus</a:t>
            </a:r>
            <a:r>
              <a:rPr lang="en-US" dirty="0"/>
              <a:t> </a:t>
            </a:r>
            <a:r>
              <a:rPr lang="en-US" dirty="0" err="1"/>
              <a:t>vähenevad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mootor</a:t>
            </a:r>
            <a:r>
              <a:rPr lang="en-US" dirty="0"/>
              <a:t> </a:t>
            </a:r>
            <a:r>
              <a:rPr lang="en-US" dirty="0" err="1"/>
              <a:t>hakkab</a:t>
            </a:r>
            <a:r>
              <a:rPr lang="en-US" dirty="0"/>
              <a:t> </a:t>
            </a:r>
            <a:r>
              <a:rPr lang="en-US" dirty="0" err="1"/>
              <a:t>võimsust</a:t>
            </a:r>
            <a:r>
              <a:rPr lang="en-US" dirty="0"/>
              <a:t> </a:t>
            </a:r>
            <a:r>
              <a:rPr lang="en-US" dirty="0" err="1"/>
              <a:t>kaotama</a:t>
            </a:r>
            <a:r>
              <a:rPr lang="en-US" dirty="0"/>
              <a:t>.</a:t>
            </a:r>
          </a:p>
          <a:p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lisamise</a:t>
            </a:r>
            <a:r>
              <a:rPr lang="en-US" dirty="0"/>
              <a:t> </a:t>
            </a:r>
            <a:r>
              <a:rPr lang="en-US" dirty="0" err="1"/>
              <a:t>nähtust</a:t>
            </a:r>
            <a:r>
              <a:rPr lang="en-US" dirty="0"/>
              <a:t> </a:t>
            </a:r>
            <a:r>
              <a:rPr lang="en-US" dirty="0" err="1"/>
              <a:t>kasutati</a:t>
            </a:r>
            <a:r>
              <a:rPr lang="en-US" dirty="0"/>
              <a:t> </a:t>
            </a:r>
            <a:r>
              <a:rPr lang="en-US" dirty="0" err="1"/>
              <a:t>ajalooliselt</a:t>
            </a:r>
            <a:r>
              <a:rPr lang="en-US" dirty="0"/>
              <a:t> </a:t>
            </a:r>
            <a:r>
              <a:rPr lang="en-US" dirty="0" err="1"/>
              <a:t>näiteks</a:t>
            </a:r>
            <a:r>
              <a:rPr lang="en-US" dirty="0"/>
              <a:t> </a:t>
            </a:r>
            <a:r>
              <a:rPr lang="en-US" b="1" dirty="0" err="1"/>
              <a:t>vee</a:t>
            </a:r>
            <a:r>
              <a:rPr lang="en-US" b="1" dirty="0"/>
              <a:t>/</a:t>
            </a:r>
            <a:r>
              <a:rPr lang="en-US" b="1" dirty="0" err="1"/>
              <a:t>metanooli</a:t>
            </a:r>
            <a:r>
              <a:rPr lang="en-US" b="1" dirty="0"/>
              <a:t> </a:t>
            </a:r>
            <a:r>
              <a:rPr lang="en-US" b="1" dirty="0" err="1"/>
              <a:t>sissepritse</a:t>
            </a:r>
            <a:r>
              <a:rPr lang="en-US" dirty="0"/>
              <a:t> </a:t>
            </a:r>
            <a:r>
              <a:rPr lang="en-US" dirty="0" err="1"/>
              <a:t>süsteemides</a:t>
            </a:r>
            <a:r>
              <a:rPr lang="en-US" dirty="0"/>
              <a:t>, </a:t>
            </a:r>
            <a:r>
              <a:rPr lang="en-US" dirty="0" err="1"/>
              <a:t>eriti</a:t>
            </a:r>
            <a:r>
              <a:rPr lang="en-US" dirty="0"/>
              <a:t> </a:t>
            </a:r>
            <a:r>
              <a:rPr lang="en-US" dirty="0" err="1"/>
              <a:t>suure</a:t>
            </a:r>
            <a:r>
              <a:rPr lang="en-US" dirty="0"/>
              <a:t> </a:t>
            </a:r>
            <a:r>
              <a:rPr lang="en-US" dirty="0" err="1"/>
              <a:t>koormusega</a:t>
            </a:r>
            <a:r>
              <a:rPr lang="en-US" dirty="0"/>
              <a:t> </a:t>
            </a:r>
            <a:r>
              <a:rPr lang="en-US" dirty="0" err="1"/>
              <a:t>mootorites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lennukimootorites</a:t>
            </a:r>
            <a:r>
              <a:rPr lang="en-US" dirty="0"/>
              <a:t>. </a:t>
            </a:r>
            <a:r>
              <a:rPr lang="en-US" dirty="0" err="1"/>
              <a:t>Metanool</a:t>
            </a:r>
            <a:r>
              <a:rPr lang="en-US" dirty="0"/>
              <a:t> </a:t>
            </a:r>
            <a:r>
              <a:rPr lang="en-US" dirty="0" err="1"/>
              <a:t>lisab</a:t>
            </a:r>
            <a:r>
              <a:rPr lang="en-US" dirty="0"/>
              <a:t> </a:t>
            </a:r>
            <a:r>
              <a:rPr lang="en-US" dirty="0" err="1"/>
              <a:t>seejuures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põlevat</a:t>
            </a:r>
            <a:r>
              <a:rPr lang="en-US" dirty="0"/>
              <a:t> </a:t>
            </a:r>
            <a:r>
              <a:rPr lang="en-US" dirty="0" err="1"/>
              <a:t>energiat</a:t>
            </a:r>
            <a:r>
              <a:rPr lang="en-US" dirty="0"/>
              <a:t>; </a:t>
            </a:r>
            <a:r>
              <a:rPr lang="en-US" dirty="0" err="1"/>
              <a:t>puhta</a:t>
            </a:r>
            <a:r>
              <a:rPr lang="en-US" dirty="0"/>
              <a:t>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puhul</a:t>
            </a:r>
            <a:r>
              <a:rPr lang="en-US" dirty="0"/>
              <a:t> on </a:t>
            </a:r>
            <a:r>
              <a:rPr lang="en-US" dirty="0" err="1"/>
              <a:t>efekt</a:t>
            </a:r>
            <a:r>
              <a:rPr lang="en-US" dirty="0"/>
              <a:t> </a:t>
            </a:r>
            <a:r>
              <a:rPr lang="en-US" dirty="0" err="1"/>
              <a:t>peamiselt</a:t>
            </a:r>
            <a:r>
              <a:rPr lang="en-US" dirty="0"/>
              <a:t> </a:t>
            </a:r>
            <a:r>
              <a:rPr lang="en-US" dirty="0" err="1"/>
              <a:t>jahutav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detonatsiooni</a:t>
            </a:r>
            <a:r>
              <a:rPr lang="en-US" dirty="0"/>
              <a:t> </a:t>
            </a:r>
            <a:r>
              <a:rPr lang="en-US" dirty="0" err="1"/>
              <a:t>pärssiv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4736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b="1" dirty="0" smtClean="0"/>
              <a:t>Ohud vee kasutamisel  tule kustutamisel</a:t>
            </a:r>
          </a:p>
          <a:p>
            <a:r>
              <a:rPr lang="en-US" b="1" dirty="0" err="1"/>
              <a:t>veejoa</a:t>
            </a:r>
            <a:r>
              <a:rPr lang="en-US" b="1" dirty="0"/>
              <a:t> </a:t>
            </a:r>
            <a:r>
              <a:rPr lang="en-US" b="1" dirty="0" err="1"/>
              <a:t>juhtimine</a:t>
            </a:r>
            <a:r>
              <a:rPr lang="en-US" b="1" dirty="0"/>
              <a:t> </a:t>
            </a:r>
            <a:r>
              <a:rPr lang="en-US" b="1" dirty="0" err="1"/>
              <a:t>põleva</a:t>
            </a:r>
            <a:r>
              <a:rPr lang="en-US" b="1" dirty="0"/>
              <a:t> </a:t>
            </a:r>
            <a:r>
              <a:rPr lang="en-US" b="1" dirty="0" err="1"/>
              <a:t>tolmu</a:t>
            </a:r>
            <a:r>
              <a:rPr lang="en-US" b="1" dirty="0"/>
              <a:t> </a:t>
            </a:r>
            <a:r>
              <a:rPr lang="en-US" b="1" dirty="0" err="1"/>
              <a:t>sisse</a:t>
            </a:r>
            <a:r>
              <a:rPr lang="en-US" b="1" dirty="0"/>
              <a:t> </a:t>
            </a:r>
            <a:r>
              <a:rPr lang="en-US" b="1" dirty="0" err="1"/>
              <a:t>võib</a:t>
            </a:r>
            <a:r>
              <a:rPr lang="en-US" b="1" dirty="0"/>
              <a:t> olla </a:t>
            </a:r>
            <a:r>
              <a:rPr lang="en-US" b="1" dirty="0" err="1"/>
              <a:t>ohtlik</a:t>
            </a:r>
            <a:r>
              <a:rPr lang="en-US" dirty="0"/>
              <a:t>, </a:t>
            </a:r>
            <a:r>
              <a:rPr lang="en-US" dirty="0" err="1"/>
              <a:t>sõltuvalt</a:t>
            </a:r>
            <a:r>
              <a:rPr lang="en-US" dirty="0"/>
              <a:t> </a:t>
            </a:r>
            <a:r>
              <a:rPr lang="en-US" dirty="0" err="1"/>
              <a:t>tolmu</a:t>
            </a:r>
            <a:r>
              <a:rPr lang="en-US" dirty="0"/>
              <a:t> </a:t>
            </a:r>
            <a:r>
              <a:rPr lang="en-US" dirty="0" err="1"/>
              <a:t>liigist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olukorrast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Mõni</a:t>
            </a:r>
            <a:r>
              <a:rPr lang="en-US" dirty="0"/>
              <a:t> </a:t>
            </a:r>
            <a:r>
              <a:rPr lang="en-US" dirty="0" err="1"/>
              <a:t>tolm</a:t>
            </a:r>
            <a:r>
              <a:rPr lang="en-US" dirty="0"/>
              <a:t> (</a:t>
            </a:r>
            <a:r>
              <a:rPr lang="en-US" dirty="0" err="1"/>
              <a:t>nt</a:t>
            </a:r>
            <a:r>
              <a:rPr lang="en-US" dirty="0"/>
              <a:t> </a:t>
            </a:r>
            <a:r>
              <a:rPr lang="en-US" dirty="0" err="1"/>
              <a:t>puidu</a:t>
            </a:r>
            <a:r>
              <a:rPr lang="en-US" dirty="0"/>
              <a:t>-, </a:t>
            </a:r>
            <a:r>
              <a:rPr lang="en-US" dirty="0" err="1"/>
              <a:t>söe</a:t>
            </a:r>
            <a:r>
              <a:rPr lang="en-US" dirty="0"/>
              <a:t>-, </a:t>
            </a:r>
            <a:r>
              <a:rPr lang="en-US" dirty="0" err="1"/>
              <a:t>jahu</a:t>
            </a:r>
            <a:r>
              <a:rPr lang="en-US" dirty="0"/>
              <a:t>-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metallipulber</a:t>
            </a:r>
            <a:r>
              <a:rPr lang="en-US" dirty="0"/>
              <a:t>)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moodustada</a:t>
            </a:r>
            <a:r>
              <a:rPr lang="en-US" dirty="0"/>
              <a:t> </a:t>
            </a:r>
            <a:r>
              <a:rPr lang="en-US" dirty="0" err="1"/>
              <a:t>õhuga</a:t>
            </a:r>
            <a:r>
              <a:rPr lang="en-US" dirty="0"/>
              <a:t> </a:t>
            </a:r>
            <a:r>
              <a:rPr lang="en-US" b="1" dirty="0" err="1"/>
              <a:t>plahvatusohtliku</a:t>
            </a:r>
            <a:r>
              <a:rPr lang="en-US" b="1" dirty="0"/>
              <a:t> </a:t>
            </a:r>
            <a:r>
              <a:rPr lang="en-US" b="1" dirty="0" err="1"/>
              <a:t>tolmupilve</a:t>
            </a:r>
            <a:r>
              <a:rPr lang="en-US" dirty="0"/>
              <a:t>. </a:t>
            </a:r>
            <a:r>
              <a:rPr lang="en-US" dirty="0" err="1"/>
              <a:t>Veejuga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põlevat</a:t>
            </a:r>
            <a:r>
              <a:rPr lang="en-US" dirty="0"/>
              <a:t> </a:t>
            </a:r>
            <a:r>
              <a:rPr lang="en-US" dirty="0" err="1"/>
              <a:t>materjali</a:t>
            </a:r>
            <a:r>
              <a:rPr lang="en-US" dirty="0"/>
              <a:t> </a:t>
            </a:r>
            <a:r>
              <a:rPr lang="en-US" dirty="0" err="1"/>
              <a:t>laiali</a:t>
            </a:r>
            <a:r>
              <a:rPr lang="en-US" dirty="0"/>
              <a:t> </a:t>
            </a:r>
            <a:r>
              <a:rPr lang="en-US" dirty="0" err="1"/>
              <a:t>paisata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tolmu</a:t>
            </a:r>
            <a:r>
              <a:rPr lang="en-US" dirty="0"/>
              <a:t> </a:t>
            </a:r>
            <a:r>
              <a:rPr lang="en-US" dirty="0" err="1"/>
              <a:t>õhku</a:t>
            </a:r>
            <a:r>
              <a:rPr lang="en-US" dirty="0"/>
              <a:t> </a:t>
            </a:r>
            <a:r>
              <a:rPr lang="en-US" dirty="0" err="1"/>
              <a:t>segada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Mõnede</a:t>
            </a:r>
            <a:r>
              <a:rPr lang="en-US" dirty="0"/>
              <a:t> </a:t>
            </a:r>
            <a:r>
              <a:rPr lang="en-US" b="1" dirty="0" err="1"/>
              <a:t>metalltolmude</a:t>
            </a:r>
            <a:r>
              <a:rPr lang="en-US" dirty="0"/>
              <a:t> (</a:t>
            </a:r>
            <a:r>
              <a:rPr lang="en-US" dirty="0" err="1"/>
              <a:t>nt</a:t>
            </a:r>
            <a:r>
              <a:rPr lang="en-US" dirty="0"/>
              <a:t> </a:t>
            </a:r>
            <a:r>
              <a:rPr lang="en-US" dirty="0" err="1"/>
              <a:t>alumiinium</a:t>
            </a:r>
            <a:r>
              <a:rPr lang="en-US" dirty="0"/>
              <a:t>, </a:t>
            </a:r>
            <a:r>
              <a:rPr lang="en-US" dirty="0" err="1"/>
              <a:t>magneesium</a:t>
            </a:r>
            <a:r>
              <a:rPr lang="en-US" dirty="0"/>
              <a:t>) </a:t>
            </a:r>
            <a:r>
              <a:rPr lang="en-US" dirty="0" err="1"/>
              <a:t>puhul</a:t>
            </a:r>
            <a:r>
              <a:rPr lang="en-US" dirty="0"/>
              <a:t> 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vesi</a:t>
            </a:r>
            <a:r>
              <a:rPr lang="en-US" dirty="0"/>
              <a:t> </a:t>
            </a:r>
            <a:r>
              <a:rPr lang="en-US" dirty="0" err="1"/>
              <a:t>reageerida</a:t>
            </a:r>
            <a:r>
              <a:rPr lang="en-US" dirty="0"/>
              <a:t> </a:t>
            </a:r>
            <a:r>
              <a:rPr lang="en-US" dirty="0" err="1"/>
              <a:t>ohtlikult</a:t>
            </a:r>
            <a:r>
              <a:rPr lang="en-US" dirty="0"/>
              <a:t> </a:t>
            </a:r>
            <a:r>
              <a:rPr lang="en-US" dirty="0" err="1"/>
              <a:t>ning</a:t>
            </a:r>
            <a:r>
              <a:rPr lang="en-US" dirty="0"/>
              <a:t> </a:t>
            </a:r>
            <a:r>
              <a:rPr lang="en-US" dirty="0" err="1"/>
              <a:t>tulekahju</a:t>
            </a:r>
            <a:r>
              <a:rPr lang="en-US" dirty="0"/>
              <a:t> </a:t>
            </a:r>
            <a:r>
              <a:rPr lang="en-US" dirty="0" err="1"/>
              <a:t>hoopis</a:t>
            </a:r>
            <a:r>
              <a:rPr lang="en-US" dirty="0"/>
              <a:t> </a:t>
            </a:r>
            <a:r>
              <a:rPr lang="en-US" dirty="0" err="1"/>
              <a:t>süvendada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tegemist</a:t>
            </a:r>
            <a:r>
              <a:rPr lang="en-US" dirty="0"/>
              <a:t> on </a:t>
            </a:r>
            <a:r>
              <a:rPr lang="en-US" dirty="0" err="1"/>
              <a:t>teadmata</a:t>
            </a:r>
            <a:r>
              <a:rPr lang="en-US" dirty="0"/>
              <a:t> </a:t>
            </a:r>
            <a:r>
              <a:rPr lang="en-US" dirty="0" err="1"/>
              <a:t>koostisega</a:t>
            </a:r>
            <a:r>
              <a:rPr lang="en-US" dirty="0"/>
              <a:t> </a:t>
            </a:r>
            <a:r>
              <a:rPr lang="en-US" dirty="0" err="1"/>
              <a:t>põleva</a:t>
            </a:r>
            <a:r>
              <a:rPr lang="en-US" dirty="0"/>
              <a:t> </a:t>
            </a:r>
            <a:r>
              <a:rPr lang="en-US" dirty="0" err="1"/>
              <a:t>tolmuga</a:t>
            </a:r>
            <a:r>
              <a:rPr lang="en-US" dirty="0"/>
              <a:t>, </a:t>
            </a:r>
            <a:r>
              <a:rPr lang="en-US" b="1" dirty="0" err="1"/>
              <a:t>ära</a:t>
            </a:r>
            <a:r>
              <a:rPr lang="en-US" b="1" dirty="0"/>
              <a:t> </a:t>
            </a:r>
            <a:r>
              <a:rPr lang="en-US" b="1" dirty="0" err="1"/>
              <a:t>suuna</a:t>
            </a:r>
            <a:r>
              <a:rPr lang="en-US" b="1" dirty="0"/>
              <a:t> </a:t>
            </a:r>
            <a:r>
              <a:rPr lang="en-US" b="1" dirty="0" err="1"/>
              <a:t>tugevat</a:t>
            </a:r>
            <a:r>
              <a:rPr lang="en-US" b="1" dirty="0"/>
              <a:t> </a:t>
            </a:r>
            <a:r>
              <a:rPr lang="en-US" b="1" dirty="0" err="1"/>
              <a:t>veejuga</a:t>
            </a:r>
            <a:r>
              <a:rPr lang="en-US" b="1" dirty="0"/>
              <a:t> </a:t>
            </a:r>
            <a:r>
              <a:rPr lang="en-US" b="1" dirty="0" err="1"/>
              <a:t>otse</a:t>
            </a:r>
            <a:r>
              <a:rPr lang="en-US" b="1" dirty="0"/>
              <a:t> </a:t>
            </a:r>
            <a:r>
              <a:rPr lang="en-US" b="1" dirty="0" err="1"/>
              <a:t>tolmupilve</a:t>
            </a:r>
            <a:r>
              <a:rPr lang="en-US" b="1" dirty="0"/>
              <a:t> </a:t>
            </a:r>
            <a:r>
              <a:rPr lang="en-US" b="1" dirty="0" err="1"/>
              <a:t>või</a:t>
            </a:r>
            <a:r>
              <a:rPr lang="en-US" b="1" dirty="0"/>
              <a:t> </a:t>
            </a:r>
            <a:r>
              <a:rPr lang="en-US" b="1" dirty="0" err="1"/>
              <a:t>põlevasse</a:t>
            </a:r>
            <a:r>
              <a:rPr lang="en-US" b="1" dirty="0"/>
              <a:t> </a:t>
            </a:r>
            <a:r>
              <a:rPr lang="en-US" b="1" dirty="0" err="1"/>
              <a:t>tolmumassi</a:t>
            </a:r>
            <a:r>
              <a:rPr lang="en-US" dirty="0" smtClean="0"/>
              <a:t>.</a:t>
            </a:r>
            <a:endParaRPr lang="et-EE" dirty="0" smtClean="0"/>
          </a:p>
          <a:p>
            <a:pPr lvl="0"/>
            <a:r>
              <a:rPr lang="et-EE" b="1" dirty="0" smtClean="0"/>
              <a:t>Ära kustuta põlevat rasva,õli veega</a:t>
            </a:r>
          </a:p>
          <a:p>
            <a:pPr marL="0" lvl="0" indent="0">
              <a:buNone/>
            </a:pP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102343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Sprinkler ja soojus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t-EE" b="1" dirty="0" smtClean="0"/>
              <a:t>Mis on v</a:t>
            </a:r>
            <a:r>
              <a:rPr lang="en-US" b="1" dirty="0" err="1" smtClean="0"/>
              <a:t>iimase</a:t>
            </a:r>
            <a:r>
              <a:rPr lang="en-US" b="1" dirty="0" smtClean="0"/>
              <a:t> </a:t>
            </a:r>
            <a:r>
              <a:rPr lang="en-US" b="1" dirty="0" err="1"/>
              <a:t>aja</a:t>
            </a:r>
            <a:r>
              <a:rPr lang="en-US" b="1" dirty="0"/>
              <a:t> </a:t>
            </a:r>
            <a:r>
              <a:rPr lang="en-US" b="1" dirty="0" err="1"/>
              <a:t>teadusavastusi</a:t>
            </a:r>
            <a:r>
              <a:rPr lang="en-US" b="1" dirty="0"/>
              <a:t> </a:t>
            </a:r>
            <a:r>
              <a:rPr lang="en-US" b="1" dirty="0" err="1"/>
              <a:t>tule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vee</a:t>
            </a:r>
            <a:r>
              <a:rPr lang="en-US" b="1" dirty="0"/>
              <a:t> </a:t>
            </a:r>
            <a:r>
              <a:rPr lang="en-US" b="1" dirty="0" err="1"/>
              <a:t>koostoime</a:t>
            </a:r>
            <a:r>
              <a:rPr lang="en-US" b="1" dirty="0"/>
              <a:t> </a:t>
            </a:r>
            <a:r>
              <a:rPr lang="en-US" b="1" dirty="0" err="1"/>
              <a:t>kohta</a:t>
            </a:r>
            <a:r>
              <a:rPr lang="en-US" b="1" dirty="0"/>
              <a:t> </a:t>
            </a:r>
            <a:r>
              <a:rPr lang="en-US" b="1" dirty="0" err="1" smtClean="0"/>
              <a:t>tulekustutussüsteemides</a:t>
            </a:r>
            <a:r>
              <a:rPr lang="et-EE" dirty="0" smtClean="0"/>
              <a:t>.</a:t>
            </a:r>
            <a:endParaRPr lang="et-EE" dirty="0"/>
          </a:p>
          <a:p>
            <a:r>
              <a:rPr lang="en-US" dirty="0" smtClean="0"/>
              <a:t>2025–2026 </a:t>
            </a:r>
            <a:r>
              <a:rPr lang="en-US" dirty="0" err="1"/>
              <a:t>uuringutes</a:t>
            </a:r>
            <a:r>
              <a:rPr lang="en-US" dirty="0"/>
              <a:t> on </a:t>
            </a:r>
            <a:r>
              <a:rPr lang="en-US" dirty="0" err="1"/>
              <a:t>fookus</a:t>
            </a:r>
            <a:r>
              <a:rPr lang="en-US" dirty="0"/>
              <a:t> </a:t>
            </a:r>
            <a:r>
              <a:rPr lang="en-US" dirty="0" err="1"/>
              <a:t>liikunud</a:t>
            </a:r>
            <a:r>
              <a:rPr lang="en-US" dirty="0"/>
              <a:t> </a:t>
            </a:r>
            <a:r>
              <a:rPr lang="en-US" dirty="0" err="1"/>
              <a:t>üsna</a:t>
            </a:r>
            <a:r>
              <a:rPr lang="en-US" dirty="0"/>
              <a:t>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dirty="0" err="1"/>
              <a:t>küsimuselt</a:t>
            </a:r>
            <a:r>
              <a:rPr lang="en-US" dirty="0"/>
              <a:t> „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vesi</a:t>
            </a:r>
            <a:r>
              <a:rPr lang="en-US" dirty="0"/>
              <a:t> </a:t>
            </a:r>
            <a:r>
              <a:rPr lang="en-US" dirty="0" err="1"/>
              <a:t>kustutab</a:t>
            </a:r>
            <a:r>
              <a:rPr lang="en-US" dirty="0"/>
              <a:t> </a:t>
            </a:r>
            <a:r>
              <a:rPr lang="en-US" dirty="0" err="1"/>
              <a:t>tule</a:t>
            </a:r>
            <a:r>
              <a:rPr lang="en-US" dirty="0"/>
              <a:t>?” </a:t>
            </a:r>
            <a:r>
              <a:rPr lang="en-US" dirty="0" err="1"/>
              <a:t>küsimusele</a:t>
            </a:r>
            <a:r>
              <a:rPr lang="en-US" dirty="0"/>
              <a:t> </a:t>
            </a:r>
            <a:r>
              <a:rPr lang="en-US" b="1" dirty="0"/>
              <a:t>„</a:t>
            </a:r>
            <a:r>
              <a:rPr lang="en-US" b="1" dirty="0" err="1"/>
              <a:t>mis</a:t>
            </a:r>
            <a:r>
              <a:rPr lang="en-US" b="1" dirty="0"/>
              <a:t> </a:t>
            </a:r>
            <a:r>
              <a:rPr lang="en-US" b="1" dirty="0" err="1"/>
              <a:t>täpselt</a:t>
            </a:r>
            <a:r>
              <a:rPr lang="en-US" b="1" dirty="0"/>
              <a:t> </a:t>
            </a:r>
            <a:r>
              <a:rPr lang="en-US" b="1" dirty="0" err="1"/>
              <a:t>juhtub</a:t>
            </a:r>
            <a:r>
              <a:rPr lang="en-US" b="1" dirty="0"/>
              <a:t> </a:t>
            </a:r>
            <a:r>
              <a:rPr lang="en-US" b="1" dirty="0" err="1"/>
              <a:t>tilga</a:t>
            </a:r>
            <a:r>
              <a:rPr lang="en-US" b="1" dirty="0"/>
              <a:t>, </a:t>
            </a:r>
            <a:r>
              <a:rPr lang="en-US" b="1" dirty="0" err="1"/>
              <a:t>leegi</a:t>
            </a:r>
            <a:r>
              <a:rPr lang="en-US" b="1" dirty="0"/>
              <a:t>, </a:t>
            </a:r>
            <a:r>
              <a:rPr lang="en-US" b="1" dirty="0" err="1"/>
              <a:t>kuumade</a:t>
            </a:r>
            <a:r>
              <a:rPr lang="en-US" b="1" dirty="0"/>
              <a:t> </a:t>
            </a:r>
            <a:r>
              <a:rPr lang="en-US" b="1" dirty="0" err="1"/>
              <a:t>gaaside</a:t>
            </a:r>
            <a:r>
              <a:rPr lang="en-US" b="1" dirty="0"/>
              <a:t>, </a:t>
            </a:r>
            <a:r>
              <a:rPr lang="en-US" b="1" dirty="0" err="1"/>
              <a:t>hapniku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põleva</a:t>
            </a:r>
            <a:r>
              <a:rPr lang="en-US" b="1" dirty="0"/>
              <a:t> </a:t>
            </a:r>
            <a:r>
              <a:rPr lang="en-US" b="1" dirty="0" err="1"/>
              <a:t>materjaliga</a:t>
            </a:r>
            <a:r>
              <a:rPr lang="en-US" b="1" dirty="0"/>
              <a:t>?”</a:t>
            </a:r>
            <a:endParaRPr lang="en-US" dirty="0"/>
          </a:p>
          <a:p>
            <a:endParaRPr lang="et-EE" b="1" dirty="0" smtClean="0"/>
          </a:p>
          <a:p>
            <a:endParaRPr lang="et-EE" b="1" dirty="0"/>
          </a:p>
          <a:p>
            <a:r>
              <a:rPr lang="en-US" b="1" dirty="0" err="1" smtClean="0"/>
              <a:t>Kokkuvõttes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tänapäevane</a:t>
            </a:r>
            <a:r>
              <a:rPr lang="en-US" dirty="0"/>
              <a:t> </a:t>
            </a:r>
            <a:r>
              <a:rPr lang="en-US" dirty="0" err="1"/>
              <a:t>arusaam</a:t>
            </a:r>
            <a:r>
              <a:rPr lang="en-US" dirty="0"/>
              <a:t> on, et </a:t>
            </a:r>
            <a:r>
              <a:rPr lang="en-US" dirty="0" err="1"/>
              <a:t>vee</a:t>
            </a:r>
            <a:r>
              <a:rPr lang="en-US" dirty="0"/>
              <a:t> </a:t>
            </a:r>
            <a:r>
              <a:rPr lang="en-US" dirty="0" err="1"/>
              <a:t>kustutav</a:t>
            </a:r>
            <a:r>
              <a:rPr lang="en-US" dirty="0"/>
              <a:t> </a:t>
            </a:r>
            <a:r>
              <a:rPr lang="en-US" dirty="0" err="1"/>
              <a:t>toime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ole </a:t>
            </a:r>
            <a:r>
              <a:rPr lang="en-US" dirty="0" err="1"/>
              <a:t>lihtsalt</a:t>
            </a:r>
            <a:r>
              <a:rPr lang="en-US" dirty="0"/>
              <a:t> </a:t>
            </a:r>
            <a:r>
              <a:rPr lang="en-US" i="1" dirty="0"/>
              <a:t>„</a:t>
            </a:r>
            <a:r>
              <a:rPr lang="en-US" i="1" dirty="0" err="1"/>
              <a:t>vesi</a:t>
            </a:r>
            <a:r>
              <a:rPr lang="en-US" i="1" dirty="0"/>
              <a:t> </a:t>
            </a:r>
            <a:r>
              <a:rPr lang="en-US" i="1" dirty="0" err="1"/>
              <a:t>jahutab</a:t>
            </a:r>
            <a:r>
              <a:rPr lang="en-US" i="1" dirty="0"/>
              <a:t> </a:t>
            </a:r>
            <a:r>
              <a:rPr lang="en-US" i="1" dirty="0" err="1"/>
              <a:t>tule</a:t>
            </a:r>
            <a:r>
              <a:rPr lang="en-US" i="1" dirty="0"/>
              <a:t> </a:t>
            </a:r>
            <a:r>
              <a:rPr lang="en-US" i="1" dirty="0" err="1"/>
              <a:t>maha</a:t>
            </a:r>
            <a:r>
              <a:rPr lang="en-US" i="1" dirty="0"/>
              <a:t>“</a:t>
            </a:r>
            <a:r>
              <a:rPr lang="en-US" dirty="0"/>
              <a:t>. </a:t>
            </a:r>
            <a:r>
              <a:rPr lang="en-US" dirty="0" err="1"/>
              <a:t>Tegemist</a:t>
            </a:r>
            <a:r>
              <a:rPr lang="en-US" dirty="0"/>
              <a:t> on </a:t>
            </a:r>
            <a:r>
              <a:rPr lang="en-US" dirty="0" err="1"/>
              <a:t>samaaegselt</a:t>
            </a:r>
            <a:r>
              <a:rPr lang="en-US" dirty="0"/>
              <a:t> </a:t>
            </a:r>
            <a:r>
              <a:rPr lang="en-US" b="1" dirty="0" err="1"/>
              <a:t>soojusülekande</a:t>
            </a:r>
            <a:r>
              <a:rPr lang="en-US" b="1" dirty="0"/>
              <a:t>, </a:t>
            </a:r>
            <a:r>
              <a:rPr lang="en-US" b="1" dirty="0" err="1"/>
              <a:t>aurustumise</a:t>
            </a:r>
            <a:r>
              <a:rPr lang="en-US" b="1" dirty="0"/>
              <a:t>, </a:t>
            </a:r>
            <a:r>
              <a:rPr lang="en-US" b="1" dirty="0" err="1"/>
              <a:t>hapnikutaseme</a:t>
            </a:r>
            <a:r>
              <a:rPr lang="en-US" b="1" dirty="0"/>
              <a:t>, </a:t>
            </a:r>
            <a:r>
              <a:rPr lang="en-US" b="1" dirty="0" err="1"/>
              <a:t>kiirguse</a:t>
            </a:r>
            <a:r>
              <a:rPr lang="en-US" b="1" dirty="0"/>
              <a:t>, </a:t>
            </a:r>
            <a:r>
              <a:rPr lang="en-US" b="1" dirty="0" err="1"/>
              <a:t>õhuvoolude</a:t>
            </a:r>
            <a:r>
              <a:rPr lang="en-US" b="1" dirty="0"/>
              <a:t>, </a:t>
            </a:r>
            <a:r>
              <a:rPr lang="en-US" b="1" dirty="0" err="1"/>
              <a:t>põleva</a:t>
            </a:r>
            <a:r>
              <a:rPr lang="en-US" b="1" dirty="0"/>
              <a:t> </a:t>
            </a:r>
            <a:r>
              <a:rPr lang="en-US" b="1" dirty="0" err="1"/>
              <a:t>materjali</a:t>
            </a:r>
            <a:r>
              <a:rPr lang="en-US" b="1" dirty="0"/>
              <a:t> </a:t>
            </a:r>
            <a:r>
              <a:rPr lang="en-US" b="1" dirty="0" err="1"/>
              <a:t>temperatuuri</a:t>
            </a:r>
            <a:r>
              <a:rPr lang="en-US" b="1" dirty="0"/>
              <a:t> </a:t>
            </a:r>
            <a:r>
              <a:rPr lang="en-US" b="1" dirty="0" err="1"/>
              <a:t>ja</a:t>
            </a:r>
            <a:r>
              <a:rPr lang="en-US" b="1" dirty="0"/>
              <a:t> </a:t>
            </a:r>
            <a:r>
              <a:rPr lang="en-US" b="1" dirty="0" err="1"/>
              <a:t>tilkade</a:t>
            </a:r>
            <a:r>
              <a:rPr lang="en-US" b="1" dirty="0"/>
              <a:t> </a:t>
            </a:r>
            <a:r>
              <a:rPr lang="en-US" b="1" dirty="0" err="1"/>
              <a:t>liikumise</a:t>
            </a:r>
            <a:r>
              <a:rPr lang="en-US" dirty="0"/>
              <a:t> </a:t>
            </a:r>
            <a:r>
              <a:rPr lang="en-US" dirty="0" err="1"/>
              <a:t>probleemiga</a:t>
            </a:r>
            <a:r>
              <a:rPr lang="en-US" dirty="0"/>
              <a:t>. See on </a:t>
            </a:r>
            <a:r>
              <a:rPr lang="en-US" dirty="0" err="1"/>
              <a:t>põhjus</a:t>
            </a:r>
            <a:r>
              <a:rPr lang="en-US" dirty="0"/>
              <a:t>, </a:t>
            </a:r>
            <a:r>
              <a:rPr lang="en-US" dirty="0" err="1"/>
              <a:t>miks</a:t>
            </a:r>
            <a:r>
              <a:rPr lang="en-US" dirty="0"/>
              <a:t> </a:t>
            </a:r>
            <a:r>
              <a:rPr lang="en-US" dirty="0" err="1"/>
              <a:t>düüsi</a:t>
            </a:r>
            <a:r>
              <a:rPr lang="en-US" dirty="0"/>
              <a:t> </a:t>
            </a:r>
            <a:r>
              <a:rPr lang="en-US" dirty="0" err="1"/>
              <a:t>asukoht</a:t>
            </a:r>
            <a:r>
              <a:rPr lang="en-US" dirty="0"/>
              <a:t>, </a:t>
            </a:r>
            <a:r>
              <a:rPr lang="en-US" dirty="0" err="1"/>
              <a:t>tilgasuurus</a:t>
            </a:r>
            <a:r>
              <a:rPr lang="en-US" dirty="0"/>
              <a:t>, </a:t>
            </a:r>
            <a:r>
              <a:rPr lang="en-US" dirty="0" err="1"/>
              <a:t>rõhk</a:t>
            </a:r>
            <a:r>
              <a:rPr lang="en-US" dirty="0"/>
              <a:t>, </a:t>
            </a:r>
            <a:r>
              <a:rPr lang="en-US" dirty="0" err="1"/>
              <a:t>ventilatsioon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tule</a:t>
            </a:r>
            <a:r>
              <a:rPr lang="en-US" dirty="0"/>
              <a:t> </a:t>
            </a:r>
            <a:r>
              <a:rPr lang="en-US" dirty="0" err="1"/>
              <a:t>geomeetria</a:t>
            </a:r>
            <a:r>
              <a:rPr lang="en-US" dirty="0"/>
              <a:t> </a:t>
            </a:r>
            <a:r>
              <a:rPr lang="en-US" dirty="0" err="1"/>
              <a:t>võivad</a:t>
            </a:r>
            <a:r>
              <a:rPr lang="en-US" dirty="0"/>
              <a:t> </a:t>
            </a:r>
            <a:r>
              <a:rPr lang="en-US" dirty="0" err="1"/>
              <a:t>süsteemi</a:t>
            </a:r>
            <a:r>
              <a:rPr lang="en-US" dirty="0"/>
              <a:t> </a:t>
            </a:r>
            <a:r>
              <a:rPr lang="en-US" dirty="0" err="1"/>
              <a:t>toimivust</a:t>
            </a:r>
            <a:r>
              <a:rPr lang="en-US" dirty="0"/>
              <a:t> </a:t>
            </a:r>
            <a:r>
              <a:rPr lang="en-US" dirty="0" err="1"/>
              <a:t>drastiliselt</a:t>
            </a:r>
            <a:r>
              <a:rPr lang="en-US" dirty="0"/>
              <a:t> </a:t>
            </a:r>
            <a:r>
              <a:rPr lang="en-US" dirty="0" err="1"/>
              <a:t>muuta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34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7943</TotalTime>
  <Words>2565</Words>
  <Application>Microsoft Office PowerPoint</Application>
  <PresentationFormat>Widescreen</PresentationFormat>
  <Paragraphs>375</Paragraphs>
  <Slides>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Arial</vt:lpstr>
      <vt:lpstr>Calibri</vt:lpstr>
      <vt:lpstr>Calibri Light</vt:lpstr>
      <vt:lpstr>Times New Roman</vt:lpstr>
      <vt:lpstr>Office Theme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  <vt:lpstr>Sprinkler ja soojus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</dc:creator>
  <cp:lastModifiedBy>Mati</cp:lastModifiedBy>
  <cp:revision>119</cp:revision>
  <dcterms:created xsi:type="dcterms:W3CDTF">2026-05-21T19:55:53Z</dcterms:created>
  <dcterms:modified xsi:type="dcterms:W3CDTF">2026-10-01T06:28:38Z</dcterms:modified>
</cp:coreProperties>
</file>